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4"/>
    <p:sldMasterId id="2147483666" r:id="rId5"/>
    <p:sldMasterId id="2147483689" r:id="rId6"/>
  </p:sldMasterIdLst>
  <p:notesMasterIdLst>
    <p:notesMasterId r:id="rId15"/>
  </p:notesMasterIdLst>
  <p:handoutMasterIdLst>
    <p:handoutMasterId r:id="rId16"/>
  </p:handoutMasterIdLst>
  <p:sldIdLst>
    <p:sldId id="397" r:id="rId7"/>
    <p:sldId id="404" r:id="rId8"/>
    <p:sldId id="424" r:id="rId9"/>
    <p:sldId id="406" r:id="rId10"/>
    <p:sldId id="407" r:id="rId11"/>
    <p:sldId id="422" r:id="rId12"/>
    <p:sldId id="409" r:id="rId13"/>
    <p:sldId id="418" r:id="rId14"/>
  </p:sldIdLst>
  <p:sldSz cx="12190413" cy="6859588"/>
  <p:notesSz cx="6761163" cy="9942513"/>
  <p:embeddedFontLst>
    <p:embeddedFont>
      <p:font typeface="Inter-Regular" panose="020B0604020202020204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44B5C2"/>
    <a:srgbClr val="088F9E"/>
    <a:srgbClr val="CCEAEE"/>
    <a:srgbClr val="E2F4F6"/>
    <a:srgbClr val="C5E7ED"/>
    <a:srgbClr val="009DD9"/>
    <a:srgbClr val="0F6FC6"/>
    <a:srgbClr val="ED7D31"/>
    <a:srgbClr val="9D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F5B88F-B514-4D55-B6A7-58CF0C450542}" v="3" dt="2026-09-24T05:41:04.049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79226" autoAdjust="0"/>
  </p:normalViewPr>
  <p:slideViewPr>
    <p:cSldViewPr snapToGrid="0" showGuides="1">
      <p:cViewPr varScale="1">
        <p:scale>
          <a:sx n="63" d="100"/>
          <a:sy n="63" d="100"/>
        </p:scale>
        <p:origin x="1046" y="53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1.fntdata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lson de Souza Barbosa (STD)" userId="a92ecd76-abe7-4c43-9774-c40da6e73385" providerId="ADAL" clId="{BB406389-04B6-4D93-83E0-1E658D693985}"/>
    <pc:docChg chg="undo redo custSel addSld delSld modSld modNotesMaster modHandout">
      <pc:chgData name="Ailson de Souza Barbosa (STD)" userId="a92ecd76-abe7-4c43-9774-c40da6e73385" providerId="ADAL" clId="{BB406389-04B6-4D93-83E0-1E658D693985}" dt="2026-09-24T06:49:06.775" v="1318" actId="20577"/>
      <pc:docMkLst>
        <pc:docMk/>
      </pc:docMkLst>
      <pc:sldChg chg="modSp mod modNotes">
        <pc:chgData name="Ailson de Souza Barbosa (STD)" userId="a92ecd76-abe7-4c43-9774-c40da6e73385" providerId="ADAL" clId="{BB406389-04B6-4D93-83E0-1E658D693985}" dt="2026-09-24T06:49:06.775" v="1318" actId="20577"/>
        <pc:sldMkLst>
          <pc:docMk/>
          <pc:sldMk cId="2789422898" sldId="397"/>
        </pc:sldMkLst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2789422898" sldId="397"/>
            <ac:spMk id="4" creationId="{8AAA3E60-0D42-BABB-F419-98B6C76579CF}"/>
          </ac:spMkLst>
        </pc:spChg>
        <pc:spChg chg="mod">
          <ac:chgData name="Ailson de Souza Barbosa (STD)" userId="a92ecd76-abe7-4c43-9774-c40da6e73385" providerId="ADAL" clId="{BB406389-04B6-4D93-83E0-1E658D693985}" dt="2026-09-24T06:49:06.775" v="1318" actId="20577"/>
          <ac:spMkLst>
            <pc:docMk/>
            <pc:sldMk cId="2789422898" sldId="397"/>
            <ac:spMk id="5" creationId="{5DFB5616-5683-C053-2551-29FF48997FEF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2789422898" sldId="397"/>
            <ac:spMk id="12" creationId="{0AC05B60-4D61-2B4F-BCB8-0689A6065731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2789422898" sldId="397"/>
            <ac:spMk id="14" creationId="{0AC05B60-4D61-2B4F-BCB8-0689A6065731}"/>
          </ac:spMkLst>
        </pc:spChg>
        <pc:spChg chg="mod">
          <ac:chgData name="Ailson de Souza Barbosa (STD)" userId="a92ecd76-abe7-4c43-9774-c40da6e73385" providerId="ADAL" clId="{BB406389-04B6-4D93-83E0-1E658D693985}" dt="2026-09-21T12:50:41.938" v="958" actId="1036"/>
          <ac:spMkLst>
            <pc:docMk/>
            <pc:sldMk cId="2789422898" sldId="397"/>
            <ac:spMk id="15" creationId="{0AC05B60-4D61-2B4F-BCB8-0689A6065731}"/>
          </ac:spMkLst>
        </pc:spChg>
        <pc:spChg chg="mod">
          <ac:chgData name="Ailson de Souza Barbosa (STD)" userId="a92ecd76-abe7-4c43-9774-c40da6e73385" providerId="ADAL" clId="{BB406389-04B6-4D93-83E0-1E658D693985}" dt="2026-09-23T13:44:46.731" v="1274" actId="20577"/>
          <ac:spMkLst>
            <pc:docMk/>
            <pc:sldMk cId="2789422898" sldId="397"/>
            <ac:spMk id="18" creationId="{00000000-0000-0000-0000-000000000000}"/>
          </ac:spMkLst>
        </pc:spChg>
      </pc:sldChg>
      <pc:sldChg chg="addSp delSp modSp del mod">
        <pc:chgData name="Ailson de Souza Barbosa (STD)" userId="a92ecd76-abe7-4c43-9774-c40da6e73385" providerId="ADAL" clId="{BB406389-04B6-4D93-83E0-1E658D693985}" dt="2026-09-23T19:26:52.979" v="1275" actId="47"/>
        <pc:sldMkLst>
          <pc:docMk/>
          <pc:sldMk cId="775833651" sldId="403"/>
        </pc:sldMkLst>
      </pc:sldChg>
      <pc:sldChg chg="addSp delSp modSp mod addAnim delAnim">
        <pc:chgData name="Ailson de Souza Barbosa (STD)" userId="a92ecd76-abe7-4c43-9774-c40da6e73385" providerId="ADAL" clId="{BB406389-04B6-4D93-83E0-1E658D693985}" dt="2026-09-22T06:33:05.084" v="1141" actId="20577"/>
        <pc:sldMkLst>
          <pc:docMk/>
          <pc:sldMk cId="2876556784" sldId="404"/>
        </pc:sldMkLst>
        <pc:spChg chg="add del mod">
          <ac:chgData name="Ailson de Souza Barbosa (STD)" userId="a92ecd76-abe7-4c43-9774-c40da6e73385" providerId="ADAL" clId="{BB406389-04B6-4D93-83E0-1E658D693985}" dt="2026-09-22T05:06:52.228" v="981" actId="20577"/>
          <ac:spMkLst>
            <pc:docMk/>
            <pc:sldMk cId="2876556784" sldId="404"/>
            <ac:spMk id="9" creationId="{00000000-0000-0000-0000-000000000000}"/>
          </ac:spMkLst>
        </pc:spChg>
        <pc:spChg chg="mod">
          <ac:chgData name="Ailson de Souza Barbosa (STD)" userId="a92ecd76-abe7-4c43-9774-c40da6e73385" providerId="ADAL" clId="{BB406389-04B6-4D93-83E0-1E658D693985}" dt="2026-09-22T06:33:05.084" v="1141" actId="20577"/>
          <ac:spMkLst>
            <pc:docMk/>
            <pc:sldMk cId="2876556784" sldId="404"/>
            <ac:spMk id="48" creationId="{465C32A5-9F79-BE18-A69B-A3D23D50E8E6}"/>
          </ac:spMkLst>
        </pc:spChg>
        <pc:spChg chg="mod">
          <ac:chgData name="Ailson de Souza Barbosa (STD)" userId="a92ecd76-abe7-4c43-9774-c40da6e73385" providerId="ADAL" clId="{BB406389-04B6-4D93-83E0-1E658D693985}" dt="2026-09-14T19:21:54.971" v="76" actId="571"/>
          <ac:spMkLst>
            <pc:docMk/>
            <pc:sldMk cId="2876556784" sldId="404"/>
            <ac:spMk id="51" creationId="{BACDC1A0-E2B6-CC65-FF00-D2B331DAD42F}"/>
          </ac:spMkLst>
        </pc:spChg>
        <pc:spChg chg="mod">
          <ac:chgData name="Ailson de Souza Barbosa (STD)" userId="a92ecd76-abe7-4c43-9774-c40da6e73385" providerId="ADAL" clId="{BB406389-04B6-4D93-83E0-1E658D693985}" dt="2026-09-15T01:10:59.177" v="595" actId="14100"/>
          <ac:spMkLst>
            <pc:docMk/>
            <pc:sldMk cId="2876556784" sldId="404"/>
            <ac:spMk id="52" creationId="{BF3B5A4E-62DF-F341-52F4-C0357460BD9D}"/>
          </ac:spMkLst>
        </pc:spChg>
        <pc:spChg chg="mod">
          <ac:chgData name="Ailson de Souza Barbosa (STD)" userId="a92ecd76-abe7-4c43-9774-c40da6e73385" providerId="ADAL" clId="{BB406389-04B6-4D93-83E0-1E658D693985}" dt="2026-09-14T19:21:54.971" v="76" actId="571"/>
          <ac:spMkLst>
            <pc:docMk/>
            <pc:sldMk cId="2876556784" sldId="404"/>
            <ac:spMk id="58" creationId="{24DE4A45-4393-04A1-B90F-7EAF73B62A96}"/>
          </ac:spMkLst>
        </pc:spChg>
        <pc:spChg chg="mod">
          <ac:chgData name="Ailson de Souza Barbosa (STD)" userId="a92ecd76-abe7-4c43-9774-c40da6e73385" providerId="ADAL" clId="{BB406389-04B6-4D93-83E0-1E658D693985}" dt="2026-09-14T21:09:11.525" v="536" actId="20577"/>
          <ac:spMkLst>
            <pc:docMk/>
            <pc:sldMk cId="2876556784" sldId="404"/>
            <ac:spMk id="63" creationId="{44AE150C-BFA7-2F0F-B6BD-96EC2CE4B135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2876556784" sldId="404"/>
            <ac:spMk id="66" creationId="{15314A56-9AB8-AA65-E010-62DA1372DB87}"/>
          </ac:spMkLst>
        </pc:spChg>
        <pc:spChg chg="mod">
          <ac:chgData name="Ailson de Souza Barbosa (STD)" userId="a92ecd76-abe7-4c43-9774-c40da6e73385" providerId="ADAL" clId="{BB406389-04B6-4D93-83E0-1E658D693985}" dt="2026-09-15T01:11:25.554" v="596" actId="6549"/>
          <ac:spMkLst>
            <pc:docMk/>
            <pc:sldMk cId="2876556784" sldId="404"/>
            <ac:spMk id="67" creationId="{6D7593F7-E28C-BA6B-1815-29318EF26A04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2876556784" sldId="404"/>
            <ac:spMk id="72" creationId="{DC4510CA-9860-9FF9-52D4-43195DDF33E0}"/>
          </ac:spMkLst>
        </pc:spChg>
        <pc:spChg chg="mod">
          <ac:chgData name="Ailson de Souza Barbosa (STD)" userId="a92ecd76-abe7-4c43-9774-c40da6e73385" providerId="ADAL" clId="{BB406389-04B6-4D93-83E0-1E658D693985}" dt="2026-09-17T00:16:51.798" v="877" actId="20577"/>
          <ac:spMkLst>
            <pc:docMk/>
            <pc:sldMk cId="2876556784" sldId="404"/>
            <ac:spMk id="73" creationId="{54B850FF-96FD-36E6-10A3-F512DE5A6D37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2876556784" sldId="404"/>
            <ac:spMk id="75" creationId="{C0E5014D-F908-6A21-75AB-95B84344E7EE}"/>
          </ac:spMkLst>
        </pc:spChg>
        <pc:spChg chg="mod">
          <ac:chgData name="Ailson de Souza Barbosa (STD)" userId="a92ecd76-abe7-4c43-9774-c40da6e73385" providerId="ADAL" clId="{BB406389-04B6-4D93-83E0-1E658D693985}" dt="2026-09-15T01:05:14.520" v="565" actId="6549"/>
          <ac:spMkLst>
            <pc:docMk/>
            <pc:sldMk cId="2876556784" sldId="404"/>
            <ac:spMk id="76" creationId="{FE48DDCB-1DDB-3E8D-9F7D-18EEADCB393A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2876556784" sldId="404"/>
            <ac:spMk id="80" creationId="{FE322BAC-0209-734F-111B-A147007655E5}"/>
          </ac:spMkLst>
        </pc:spChg>
        <pc:spChg chg="mod">
          <ac:chgData name="Ailson de Souza Barbosa (STD)" userId="a92ecd76-abe7-4c43-9774-c40da6e73385" providerId="ADAL" clId="{BB406389-04B6-4D93-83E0-1E658D693985}" dt="2026-09-14T19:26:57.058" v="128" actId="14100"/>
          <ac:spMkLst>
            <pc:docMk/>
            <pc:sldMk cId="2876556784" sldId="404"/>
            <ac:spMk id="83" creationId="{E6FD73FE-F72B-91DD-CD5C-451AF5A2F82F}"/>
          </ac:spMkLst>
        </pc:spChg>
        <pc:spChg chg="mod">
          <ac:chgData name="Ailson de Souza Barbosa (STD)" userId="a92ecd76-abe7-4c43-9774-c40da6e73385" providerId="ADAL" clId="{BB406389-04B6-4D93-83E0-1E658D693985}" dt="2026-09-19T13:00:24.031" v="931" actId="6549"/>
          <ac:spMkLst>
            <pc:docMk/>
            <pc:sldMk cId="2876556784" sldId="404"/>
            <ac:spMk id="84" creationId="{3EE7AF9D-B5FE-294E-D245-476A4B39EEB2}"/>
          </ac:spMkLst>
        </pc:spChg>
        <pc:grpChg chg="mod">
          <ac:chgData name="Ailson de Souza Barbosa (STD)" userId="a92ecd76-abe7-4c43-9774-c40da6e73385" providerId="ADAL" clId="{BB406389-04B6-4D93-83E0-1E658D693985}" dt="2026-09-15T01:08:21.105" v="574" actId="1076"/>
          <ac:grpSpMkLst>
            <pc:docMk/>
            <pc:sldMk cId="2876556784" sldId="404"/>
            <ac:grpSpMk id="50" creationId="{9D762F97-2F38-07C9-57F1-87125FCCCFDC}"/>
          </ac:grpSpMkLst>
        </pc:grpChg>
        <pc:grpChg chg="mod">
          <ac:chgData name="Ailson de Souza Barbosa (STD)" userId="a92ecd76-abe7-4c43-9774-c40da6e73385" providerId="ADAL" clId="{BB406389-04B6-4D93-83E0-1E658D693985}" dt="2026-09-14T19:21:54.971" v="76" actId="571"/>
          <ac:grpSpMkLst>
            <pc:docMk/>
            <pc:sldMk cId="2876556784" sldId="404"/>
            <ac:grpSpMk id="53" creationId="{91079E5D-39DE-6AC8-5B98-2330A3CBC19E}"/>
          </ac:grpSpMkLst>
        </pc:grpChg>
        <pc:grpChg chg="mod">
          <ac:chgData name="Ailson de Souza Barbosa (STD)" userId="a92ecd76-abe7-4c43-9774-c40da6e73385" providerId="ADAL" clId="{BB406389-04B6-4D93-83E0-1E658D693985}" dt="2026-09-14T19:21:54.971" v="76" actId="571"/>
          <ac:grpSpMkLst>
            <pc:docMk/>
            <pc:sldMk cId="2876556784" sldId="404"/>
            <ac:grpSpMk id="57" creationId="{237E0566-A44E-815B-A0BE-A12195A221CA}"/>
          </ac:grpSpMkLst>
        </pc:grpChg>
        <pc:grpChg chg="add del mod">
          <ac:chgData name="Ailson de Souza Barbosa (STD)" userId="a92ecd76-abe7-4c43-9774-c40da6e73385" providerId="ADAL" clId="{BB406389-04B6-4D93-83E0-1E658D693985}" dt="2026-09-15T01:10:24.395" v="585" actId="1076"/>
          <ac:grpSpMkLst>
            <pc:docMk/>
            <pc:sldMk cId="2876556784" sldId="404"/>
            <ac:grpSpMk id="65" creationId="{E306F7FF-C392-1F07-3F39-C7E8602652E1}"/>
          </ac:grpSpMkLst>
        </pc:grpChg>
        <pc:grpChg chg="mod">
          <ac:chgData name="Ailson de Souza Barbosa (STD)" userId="a92ecd76-abe7-4c43-9774-c40da6e73385" providerId="ADAL" clId="{BB406389-04B6-4D93-83E0-1E658D693985}" dt="2026-09-15T01:08:16.717" v="572" actId="1076"/>
          <ac:grpSpMkLst>
            <pc:docMk/>
            <pc:sldMk cId="2876556784" sldId="404"/>
            <ac:grpSpMk id="71" creationId="{FABF8EEE-3E6D-D222-8AF7-DB967A53A604}"/>
          </ac:grpSpMkLst>
        </pc:grpChg>
        <pc:picChg chg="add mod">
          <ac:chgData name="Ailson de Souza Barbosa (STD)" userId="a92ecd76-abe7-4c43-9774-c40da6e73385" providerId="ADAL" clId="{BB406389-04B6-4D93-83E0-1E658D693985}" dt="2026-09-15T01:01:44.697" v="559" actId="1076"/>
          <ac:picMkLst>
            <pc:docMk/>
            <pc:sldMk cId="2876556784" sldId="404"/>
            <ac:picMk id="5" creationId="{F2664D1F-5F5E-3590-0CC3-2B6C7D68816B}"/>
          </ac:picMkLst>
        </pc:picChg>
        <pc:picChg chg="add mod">
          <ac:chgData name="Ailson de Souza Barbosa (STD)" userId="a92ecd76-abe7-4c43-9774-c40da6e73385" providerId="ADAL" clId="{BB406389-04B6-4D93-83E0-1E658D693985}" dt="2026-09-15T01:10:30.962" v="586" actId="1076"/>
          <ac:picMkLst>
            <pc:docMk/>
            <pc:sldMk cId="2876556784" sldId="404"/>
            <ac:picMk id="7" creationId="{9EED1B65-B64D-0D56-DFDE-963D624611FF}"/>
          </ac:picMkLst>
        </pc:picChg>
        <pc:picChg chg="mod">
          <ac:chgData name="Ailson de Souza Barbosa (STD)" userId="a92ecd76-abe7-4c43-9774-c40da6e73385" providerId="ADAL" clId="{BB406389-04B6-4D93-83E0-1E658D693985}" dt="2026-09-14T19:21:54.971" v="76" actId="571"/>
          <ac:picMkLst>
            <pc:docMk/>
            <pc:sldMk cId="2876556784" sldId="404"/>
            <ac:picMk id="54" creationId="{1F37E179-CBF1-1DB8-5658-C0BBA280FB00}"/>
          </ac:picMkLst>
        </pc:picChg>
        <pc:picChg chg="mod">
          <ac:chgData name="Ailson de Souza Barbosa (STD)" userId="a92ecd76-abe7-4c43-9774-c40da6e73385" providerId="ADAL" clId="{BB406389-04B6-4D93-83E0-1E658D693985}" dt="2026-09-14T19:21:54.971" v="76" actId="571"/>
          <ac:picMkLst>
            <pc:docMk/>
            <pc:sldMk cId="2876556784" sldId="404"/>
            <ac:picMk id="55" creationId="{F2E04189-5AAC-457F-61E2-CBAF4CEB378F}"/>
          </ac:picMkLst>
        </pc:picChg>
        <pc:picChg chg="mod">
          <ac:chgData name="Ailson de Souza Barbosa (STD)" userId="a92ecd76-abe7-4c43-9774-c40da6e73385" providerId="ADAL" clId="{BB406389-04B6-4D93-83E0-1E658D693985}" dt="2026-09-14T19:21:54.971" v="76" actId="571"/>
          <ac:picMkLst>
            <pc:docMk/>
            <pc:sldMk cId="2876556784" sldId="404"/>
            <ac:picMk id="56" creationId="{67BBDB90-C7B0-8DA2-8CA1-34E1B6C6C799}"/>
          </ac:picMkLst>
        </pc:picChg>
        <pc:picChg chg="mod">
          <ac:chgData name="Ailson de Souza Barbosa (STD)" userId="a92ecd76-abe7-4c43-9774-c40da6e73385" providerId="ADAL" clId="{BB406389-04B6-4D93-83E0-1E658D693985}" dt="2026-09-15T01:08:43.541" v="577" actId="1076"/>
          <ac:picMkLst>
            <pc:docMk/>
            <pc:sldMk cId="2876556784" sldId="404"/>
            <ac:picMk id="77" creationId="{9B36E42A-E3F5-1B0D-7DBB-F3015971A19A}"/>
          </ac:picMkLst>
        </pc:picChg>
      </pc:sldChg>
      <pc:sldChg chg="modSp mod">
        <pc:chgData name="Ailson de Souza Barbosa (STD)" userId="a92ecd76-abe7-4c43-9774-c40da6e73385" providerId="ADAL" clId="{BB406389-04B6-4D93-83E0-1E658D693985}" dt="2026-09-13T23:23:42.438" v="4" actId="790"/>
        <pc:sldMkLst>
          <pc:docMk/>
          <pc:sldMk cId="1749755796" sldId="406"/>
        </pc:sldMkLst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1749755796" sldId="406"/>
            <ac:spMk id="3" creationId="{8576AC22-1FE0-F2B6-0D52-CFFE205EB805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1749755796" sldId="406"/>
            <ac:spMk id="24" creationId="{4140B631-5AD9-0FA6-B625-62A50110E944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1749755796" sldId="406"/>
            <ac:spMk id="25" creationId="{7208F277-D538-0534-1F67-235D19191034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1749755796" sldId="406"/>
            <ac:spMk id="26" creationId="{194990BA-4DF0-7E9C-71D1-C6E3B6C28EF6}"/>
          </ac:spMkLst>
        </pc:spChg>
      </pc:sldChg>
      <pc:sldChg chg="addSp delSp modSp mod">
        <pc:chgData name="Ailson de Souza Barbosa (STD)" userId="a92ecd76-abe7-4c43-9774-c40da6e73385" providerId="ADAL" clId="{BB406389-04B6-4D93-83E0-1E658D693985}" dt="2026-09-22T05:30:52.710" v="1114" actId="20577"/>
        <pc:sldMkLst>
          <pc:docMk/>
          <pc:sldMk cId="2244322245" sldId="407"/>
        </pc:sldMkLst>
        <pc:spChg chg="mod">
          <ac:chgData name="Ailson de Souza Barbosa (STD)" userId="a92ecd76-abe7-4c43-9774-c40da6e73385" providerId="ADAL" clId="{BB406389-04B6-4D93-83E0-1E658D693985}" dt="2026-09-14T19:43:23.347" v="156" actId="122"/>
          <ac:spMkLst>
            <pc:docMk/>
            <pc:sldMk cId="2244322245" sldId="407"/>
            <ac:spMk id="3" creationId="{5877F7FB-E03E-1856-D3BC-06D64B5AFFB8}"/>
          </ac:spMkLst>
        </pc:spChg>
        <pc:spChg chg="mod">
          <ac:chgData name="Ailson de Souza Barbosa (STD)" userId="a92ecd76-abe7-4c43-9774-c40da6e73385" providerId="ADAL" clId="{BB406389-04B6-4D93-83E0-1E658D693985}" dt="2026-09-22T05:30:52.710" v="1114" actId="20577"/>
          <ac:spMkLst>
            <pc:docMk/>
            <pc:sldMk cId="2244322245" sldId="407"/>
            <ac:spMk id="4" creationId="{AF275E01-AA2A-C889-8617-131838908A60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2244322245" sldId="407"/>
            <ac:spMk id="5" creationId="{F2970610-194B-7697-B99E-A12A245F7CF2}"/>
          </ac:spMkLst>
        </pc:spChg>
        <pc:spChg chg="add mod">
          <ac:chgData name="Ailson de Souza Barbosa (STD)" userId="a92ecd76-abe7-4c43-9774-c40da6e73385" providerId="ADAL" clId="{BB406389-04B6-4D93-83E0-1E658D693985}" dt="2026-09-15T01:25:44.784" v="683" actId="1076"/>
          <ac:spMkLst>
            <pc:docMk/>
            <pc:sldMk cId="2244322245" sldId="407"/>
            <ac:spMk id="8" creationId="{CE1DE10B-05C0-310F-04C5-B4C6010ACDE8}"/>
          </ac:spMkLst>
        </pc:spChg>
        <pc:spChg chg="add del mod">
          <ac:chgData name="Ailson de Souza Barbosa (STD)" userId="a92ecd76-abe7-4c43-9774-c40da6e73385" providerId="ADAL" clId="{BB406389-04B6-4D93-83E0-1E658D693985}" dt="2026-09-15T01:24:38.793" v="673" actId="1076"/>
          <ac:spMkLst>
            <pc:docMk/>
            <pc:sldMk cId="2244322245" sldId="407"/>
            <ac:spMk id="10" creationId="{73688793-6148-5172-F512-5C095EDE5ADB}"/>
          </ac:spMkLst>
        </pc:spChg>
        <pc:spChg chg="add mod">
          <ac:chgData name="Ailson de Souza Barbosa (STD)" userId="a92ecd76-abe7-4c43-9774-c40da6e73385" providerId="ADAL" clId="{BB406389-04B6-4D93-83E0-1E658D693985}" dt="2026-09-15T01:24:42.113" v="674" actId="1076"/>
          <ac:spMkLst>
            <pc:docMk/>
            <pc:sldMk cId="2244322245" sldId="407"/>
            <ac:spMk id="12" creationId="{6C63B74A-BF17-B8AA-BE98-2F52220186D9}"/>
          </ac:spMkLst>
        </pc:spChg>
        <pc:spChg chg="add mod">
          <ac:chgData name="Ailson de Souza Barbosa (STD)" userId="a92ecd76-abe7-4c43-9774-c40da6e73385" providerId="ADAL" clId="{BB406389-04B6-4D93-83E0-1E658D693985}" dt="2026-09-15T01:25:27.456" v="682" actId="1076"/>
          <ac:spMkLst>
            <pc:docMk/>
            <pc:sldMk cId="2244322245" sldId="407"/>
            <ac:spMk id="14" creationId="{E9CF17F6-B953-58DD-C777-2EB61561C04E}"/>
          </ac:spMkLst>
        </pc:spChg>
        <pc:spChg chg="add mod">
          <ac:chgData name="Ailson de Souza Barbosa (STD)" userId="a92ecd76-abe7-4c43-9774-c40da6e73385" providerId="ADAL" clId="{BB406389-04B6-4D93-83E0-1E658D693985}" dt="2026-09-15T01:25:23.801" v="681" actId="1076"/>
          <ac:spMkLst>
            <pc:docMk/>
            <pc:sldMk cId="2244322245" sldId="407"/>
            <ac:spMk id="16" creationId="{0CD8E0A9-DCEE-A4EE-7B62-5A154F92B34F}"/>
          </ac:spMkLst>
        </pc:spChg>
        <pc:spChg chg="add mod">
          <ac:chgData name="Ailson de Souza Barbosa (STD)" userId="a92ecd76-abe7-4c43-9774-c40da6e73385" providerId="ADAL" clId="{BB406389-04B6-4D93-83E0-1E658D693985}" dt="2026-09-15T01:25:08.776" v="679" actId="1076"/>
          <ac:spMkLst>
            <pc:docMk/>
            <pc:sldMk cId="2244322245" sldId="407"/>
            <ac:spMk id="18" creationId="{E40D64F4-D69A-677F-D3EF-BDED67031B52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2244322245" sldId="407"/>
            <ac:spMk id="24" creationId="{5D09E411-2611-793B-B259-B5CC7F35B5B2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2244322245" sldId="407"/>
            <ac:spMk id="25" creationId="{29CD9383-0D03-F073-9D60-971272BACBFD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2244322245" sldId="407"/>
            <ac:spMk id="26" creationId="{8D99338C-A49B-D60E-CA9F-98D6A81666B6}"/>
          </ac:spMkLst>
        </pc:spChg>
        <pc:graphicFrameChg chg="mod modGraphic">
          <ac:chgData name="Ailson de Souza Barbosa (STD)" userId="a92ecd76-abe7-4c43-9774-c40da6e73385" providerId="ADAL" clId="{BB406389-04B6-4D93-83E0-1E658D693985}" dt="2026-09-15T01:25:12.777" v="680"/>
          <ac:graphicFrameMkLst>
            <pc:docMk/>
            <pc:sldMk cId="2244322245" sldId="407"/>
            <ac:graphicFrameMk id="2" creationId="{0A1F5DA6-50F3-DDE9-B5EC-BAD438AB1855}"/>
          </ac:graphicFrameMkLst>
        </pc:graphicFrameChg>
      </pc:sldChg>
      <pc:sldChg chg="addSp modSp del mod">
        <pc:chgData name="Ailson de Souza Barbosa (STD)" userId="a92ecd76-abe7-4c43-9774-c40da6e73385" providerId="ADAL" clId="{BB406389-04B6-4D93-83E0-1E658D693985}" dt="2026-09-23T19:27:06.287" v="1276" actId="47"/>
        <pc:sldMkLst>
          <pc:docMk/>
          <pc:sldMk cId="3015702368" sldId="408"/>
        </pc:sldMkLst>
      </pc:sldChg>
      <pc:sldChg chg="addSp delSp modSp mod">
        <pc:chgData name="Ailson de Souza Barbosa (STD)" userId="a92ecd76-abe7-4c43-9774-c40da6e73385" providerId="ADAL" clId="{BB406389-04B6-4D93-83E0-1E658D693985}" dt="2026-09-22T18:56:57.083" v="1215"/>
        <pc:sldMkLst>
          <pc:docMk/>
          <pc:sldMk cId="735179497" sldId="409"/>
        </pc:sldMkLst>
        <pc:spChg chg="mod">
          <ac:chgData name="Ailson de Souza Barbosa (STD)" userId="a92ecd76-abe7-4c43-9774-c40da6e73385" providerId="ADAL" clId="{BB406389-04B6-4D93-83E0-1E658D693985}" dt="2026-09-22T18:56:52.444" v="1212" actId="20577"/>
          <ac:spMkLst>
            <pc:docMk/>
            <pc:sldMk cId="735179497" sldId="409"/>
            <ac:spMk id="9" creationId="{00000000-0000-0000-0000-000000000000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735179497" sldId="409"/>
            <ac:spMk id="10" creationId="{00000000-0000-0000-0000-000000000000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735179497" sldId="409"/>
            <ac:spMk id="11" creationId="{00000000-0000-0000-0000-000000000000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735179497" sldId="409"/>
            <ac:spMk id="12" creationId="{00000000-0000-0000-0000-000000000000}"/>
          </ac:spMkLst>
        </pc:spChg>
      </pc:sldChg>
      <pc:sldChg chg="addSp delSp modSp del mod">
        <pc:chgData name="Ailson de Souza Barbosa (STD)" userId="a92ecd76-abe7-4c43-9774-c40da6e73385" providerId="ADAL" clId="{BB406389-04B6-4D93-83E0-1E658D693985}" dt="2026-09-23T19:27:16.853" v="1278" actId="47"/>
        <pc:sldMkLst>
          <pc:docMk/>
          <pc:sldMk cId="2940571370" sldId="412"/>
        </pc:sldMkLst>
      </pc:sldChg>
      <pc:sldChg chg="addSp modSp del mod">
        <pc:chgData name="Ailson de Souza Barbosa (STD)" userId="a92ecd76-abe7-4c43-9774-c40da6e73385" providerId="ADAL" clId="{BB406389-04B6-4D93-83E0-1E658D693985}" dt="2026-09-24T05:14:09.092" v="1284" actId="47"/>
        <pc:sldMkLst>
          <pc:docMk/>
          <pc:sldMk cId="1456582011" sldId="413"/>
        </pc:sldMkLst>
      </pc:sldChg>
      <pc:sldChg chg="addSp delSp modSp del mod">
        <pc:chgData name="Ailson de Souza Barbosa (STD)" userId="a92ecd76-abe7-4c43-9774-c40da6e73385" providerId="ADAL" clId="{BB406389-04B6-4D93-83E0-1E658D693985}" dt="2026-09-24T04:48:01.603" v="1282" actId="47"/>
        <pc:sldMkLst>
          <pc:docMk/>
          <pc:sldMk cId="3715103716" sldId="414"/>
        </pc:sldMkLst>
      </pc:sldChg>
      <pc:sldChg chg="addSp delSp modSp del mod">
        <pc:chgData name="Ailson de Souza Barbosa (STD)" userId="a92ecd76-abe7-4c43-9774-c40da6e73385" providerId="ADAL" clId="{BB406389-04B6-4D93-83E0-1E658D693985}" dt="2026-09-23T19:27:18.999" v="1279" actId="47"/>
        <pc:sldMkLst>
          <pc:docMk/>
          <pc:sldMk cId="3589124970" sldId="415"/>
        </pc:sldMkLst>
      </pc:sldChg>
      <pc:sldChg chg="addSp delSp modSp del mod">
        <pc:chgData name="Ailson de Souza Barbosa (STD)" userId="a92ecd76-abe7-4c43-9774-c40da6e73385" providerId="ADAL" clId="{BB406389-04B6-4D93-83E0-1E658D693985}" dt="2026-09-23T19:27:21.055" v="1280" actId="47"/>
        <pc:sldMkLst>
          <pc:docMk/>
          <pc:sldMk cId="1113886420" sldId="417"/>
        </pc:sldMkLst>
      </pc:sldChg>
      <pc:sldChg chg="addSp delSp modSp mod">
        <pc:chgData name="Ailson de Souza Barbosa (STD)" userId="a92ecd76-abe7-4c43-9774-c40da6e73385" providerId="ADAL" clId="{BB406389-04B6-4D93-83E0-1E658D693985}" dt="2026-09-22T19:00:31.601" v="1224" actId="478"/>
        <pc:sldMkLst>
          <pc:docMk/>
          <pc:sldMk cId="1173207400" sldId="418"/>
        </pc:sldMkLst>
        <pc:spChg chg="mod">
          <ac:chgData name="Ailson de Souza Barbosa (STD)" userId="a92ecd76-abe7-4c43-9774-c40da6e73385" providerId="ADAL" clId="{BB406389-04B6-4D93-83E0-1E658D693985}" dt="2026-09-22T19:00:14.250" v="1223" actId="790"/>
          <ac:spMkLst>
            <pc:docMk/>
            <pc:sldMk cId="1173207400" sldId="418"/>
            <ac:spMk id="2" creationId="{5B95FB9A-1E8C-A796-5432-B1AD84B72650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1173207400" sldId="418"/>
            <ac:spMk id="24" creationId="{0496DBAA-481A-36E8-A01E-7C2BA167D22E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1173207400" sldId="418"/>
            <ac:spMk id="25" creationId="{06633E45-F61B-ADFF-2B73-24A68B9F1B4F}"/>
          </ac:spMkLst>
        </pc:spChg>
        <pc:spChg chg="mod">
          <ac:chgData name="Ailson de Souza Barbosa (STD)" userId="a92ecd76-abe7-4c43-9774-c40da6e73385" providerId="ADAL" clId="{BB406389-04B6-4D93-83E0-1E658D693985}" dt="2026-09-13T23:23:42.438" v="4" actId="790"/>
          <ac:spMkLst>
            <pc:docMk/>
            <pc:sldMk cId="1173207400" sldId="418"/>
            <ac:spMk id="26" creationId="{B3A6F62D-5157-41B3-CF77-BF1A3E5390E0}"/>
          </ac:spMkLst>
        </pc:spChg>
      </pc:sldChg>
      <pc:sldChg chg="addSp delSp modSp new add del mod">
        <pc:chgData name="Ailson de Souza Barbosa (STD)" userId="a92ecd76-abe7-4c43-9774-c40da6e73385" providerId="ADAL" clId="{BB406389-04B6-4D93-83E0-1E658D693985}" dt="2026-09-24T05:41:04.049" v="1300"/>
        <pc:sldMkLst>
          <pc:docMk/>
          <pc:sldMk cId="1745705648" sldId="422"/>
        </pc:sldMkLst>
        <pc:spChg chg="add mod">
          <ac:chgData name="Ailson de Souza Barbosa (STD)" userId="a92ecd76-abe7-4c43-9774-c40da6e73385" providerId="ADAL" clId="{BB406389-04B6-4D93-83E0-1E658D693985}" dt="2026-09-14T20:09:46.428" v="199" actId="1076"/>
          <ac:spMkLst>
            <pc:docMk/>
            <pc:sldMk cId="1745705648" sldId="422"/>
            <ac:spMk id="7" creationId="{B6857E10-0770-F48E-FB53-F7CD7C04D18C}"/>
          </ac:spMkLst>
        </pc:spChg>
        <pc:spChg chg="mod">
          <ac:chgData name="Ailson de Souza Barbosa (STD)" userId="a92ecd76-abe7-4c43-9774-c40da6e73385" providerId="ADAL" clId="{BB406389-04B6-4D93-83E0-1E658D693985}" dt="2026-09-15T17:28:42.677" v="839" actId="1076"/>
          <ac:spMkLst>
            <pc:docMk/>
            <pc:sldMk cId="1745705648" sldId="422"/>
            <ac:spMk id="11" creationId="{B7D490F0-F4F8-06DA-0AD6-D4FA82E42004}"/>
          </ac:spMkLst>
        </pc:spChg>
        <pc:spChg chg="add mod">
          <ac:chgData name="Ailson de Souza Barbosa (STD)" userId="a92ecd76-abe7-4c43-9774-c40da6e73385" providerId="ADAL" clId="{BB406389-04B6-4D93-83E0-1E658D693985}" dt="2026-09-14T20:10:51.908" v="207" actId="6549"/>
          <ac:spMkLst>
            <pc:docMk/>
            <pc:sldMk cId="1745705648" sldId="422"/>
            <ac:spMk id="17" creationId="{FE8BAE9F-1713-1564-D92A-A71D3C3F4FB7}"/>
          </ac:spMkLst>
        </pc:spChg>
        <pc:spChg chg="add mod">
          <ac:chgData name="Ailson de Souza Barbosa (STD)" userId="a92ecd76-abe7-4c43-9774-c40da6e73385" providerId="ADAL" clId="{BB406389-04B6-4D93-83E0-1E658D693985}" dt="2026-09-14T20:05:42.627" v="182" actId="14100"/>
          <ac:spMkLst>
            <pc:docMk/>
            <pc:sldMk cId="1745705648" sldId="422"/>
            <ac:spMk id="19" creationId="{C6701A11-9DE4-E420-F714-44ADD4F3B916}"/>
          </ac:spMkLst>
        </pc:spChg>
        <pc:spChg chg="add mod">
          <ac:chgData name="Ailson de Souza Barbosa (STD)" userId="a92ecd76-abe7-4c43-9774-c40da6e73385" providerId="ADAL" clId="{BB406389-04B6-4D93-83E0-1E658D693985}" dt="2026-09-14T20:05:42.627" v="182" actId="14100"/>
          <ac:spMkLst>
            <pc:docMk/>
            <pc:sldMk cId="1745705648" sldId="422"/>
            <ac:spMk id="21" creationId="{E99BD4E8-DB55-BA06-BEAB-6D8831528FF3}"/>
          </ac:spMkLst>
        </pc:spChg>
        <pc:spChg chg="mod">
          <ac:chgData name="Ailson de Souza Barbosa (STD)" userId="a92ecd76-abe7-4c43-9774-c40da6e73385" providerId="ADAL" clId="{BB406389-04B6-4D93-83E0-1E658D693985}" dt="2026-09-24T05:41:04.049" v="1300"/>
          <ac:spMkLst>
            <pc:docMk/>
            <pc:sldMk cId="1745705648" sldId="422"/>
            <ac:spMk id="23" creationId="{E3F12C7D-7EA8-A58C-1F87-EA33A22DCA2D}"/>
          </ac:spMkLst>
        </pc:spChg>
        <pc:spChg chg="add mod">
          <ac:chgData name="Ailson de Souza Barbosa (STD)" userId="a92ecd76-abe7-4c43-9774-c40da6e73385" providerId="ADAL" clId="{BB406389-04B6-4D93-83E0-1E658D693985}" dt="2026-09-14T20:06:43.909" v="186" actId="1076"/>
          <ac:spMkLst>
            <pc:docMk/>
            <pc:sldMk cId="1745705648" sldId="422"/>
            <ac:spMk id="25" creationId="{584DCAC4-FCCB-EB0B-145A-2AFC6AD9E866}"/>
          </ac:spMkLst>
        </pc:spChg>
        <pc:spChg chg="add mod">
          <ac:chgData name="Ailson de Souza Barbosa (STD)" userId="a92ecd76-abe7-4c43-9774-c40da6e73385" providerId="ADAL" clId="{BB406389-04B6-4D93-83E0-1E658D693985}" dt="2026-09-14T20:06:43.909" v="186" actId="1076"/>
          <ac:spMkLst>
            <pc:docMk/>
            <pc:sldMk cId="1745705648" sldId="422"/>
            <ac:spMk id="27" creationId="{6061A678-5CBF-8E0D-CFF7-C550D2F2EED7}"/>
          </ac:spMkLst>
        </pc:spChg>
        <pc:spChg chg="add mod">
          <ac:chgData name="Ailson de Souza Barbosa (STD)" userId="a92ecd76-abe7-4c43-9774-c40da6e73385" providerId="ADAL" clId="{BB406389-04B6-4D93-83E0-1E658D693985}" dt="2026-09-14T20:06:43.909" v="186" actId="1076"/>
          <ac:spMkLst>
            <pc:docMk/>
            <pc:sldMk cId="1745705648" sldId="422"/>
            <ac:spMk id="29" creationId="{D21D7CF1-71B8-DC25-22CA-973B13BDFC87}"/>
          </ac:spMkLst>
        </pc:spChg>
        <pc:spChg chg="add mod">
          <ac:chgData name="Ailson de Souza Barbosa (STD)" userId="a92ecd76-abe7-4c43-9774-c40da6e73385" providerId="ADAL" clId="{BB406389-04B6-4D93-83E0-1E658D693985}" dt="2026-09-24T05:18:48.415" v="1296" actId="6549"/>
          <ac:spMkLst>
            <pc:docMk/>
            <pc:sldMk cId="1745705648" sldId="422"/>
            <ac:spMk id="31" creationId="{239BC0F3-2ED3-C2DD-3B8F-D9E12636F2A8}"/>
          </ac:spMkLst>
        </pc:spChg>
        <pc:spChg chg="mod">
          <ac:chgData name="Ailson de Souza Barbosa (STD)" userId="a92ecd76-abe7-4c43-9774-c40da6e73385" providerId="ADAL" clId="{BB406389-04B6-4D93-83E0-1E658D693985}" dt="2026-09-14T20:06:43.909" v="186" actId="1076"/>
          <ac:spMkLst>
            <pc:docMk/>
            <pc:sldMk cId="1745705648" sldId="422"/>
            <ac:spMk id="33" creationId="{1D854472-8720-572F-040F-101FFD93B8CD}"/>
          </ac:spMkLst>
        </pc:spChg>
        <pc:spChg chg="mod">
          <ac:chgData name="Ailson de Souza Barbosa (STD)" userId="a92ecd76-abe7-4c43-9774-c40da6e73385" providerId="ADAL" clId="{BB406389-04B6-4D93-83E0-1E658D693985}" dt="2026-09-14T20:06:43.909" v="186" actId="1076"/>
          <ac:spMkLst>
            <pc:docMk/>
            <pc:sldMk cId="1745705648" sldId="422"/>
            <ac:spMk id="35" creationId="{DDB2FB10-C401-9E08-CFA9-414747615322}"/>
          </ac:spMkLst>
        </pc:spChg>
        <pc:spChg chg="mod">
          <ac:chgData name="Ailson de Souza Barbosa (STD)" userId="a92ecd76-abe7-4c43-9774-c40da6e73385" providerId="ADAL" clId="{BB406389-04B6-4D93-83E0-1E658D693985}" dt="2026-09-14T20:06:43.909" v="186" actId="1076"/>
          <ac:spMkLst>
            <pc:docMk/>
            <pc:sldMk cId="1745705648" sldId="422"/>
            <ac:spMk id="37" creationId="{777294E8-DC9A-59E7-E974-56CBD2823E58}"/>
          </ac:spMkLst>
        </pc:spChg>
        <pc:spChg chg="mod">
          <ac:chgData name="Ailson de Souza Barbosa (STD)" userId="a92ecd76-abe7-4c43-9774-c40da6e73385" providerId="ADAL" clId="{BB406389-04B6-4D93-83E0-1E658D693985}" dt="2026-09-14T20:06:43.909" v="186" actId="1076"/>
          <ac:spMkLst>
            <pc:docMk/>
            <pc:sldMk cId="1745705648" sldId="422"/>
            <ac:spMk id="39" creationId="{21A5C596-5F52-66D0-3908-12ABB70AE8B1}"/>
          </ac:spMkLst>
        </pc:spChg>
        <pc:spChg chg="add mod">
          <ac:chgData name="Ailson de Souza Barbosa (STD)" userId="a92ecd76-abe7-4c43-9774-c40da6e73385" providerId="ADAL" clId="{BB406389-04B6-4D93-83E0-1E658D693985}" dt="2026-09-14T20:05:42.627" v="182" actId="14100"/>
          <ac:spMkLst>
            <pc:docMk/>
            <pc:sldMk cId="1745705648" sldId="422"/>
            <ac:spMk id="45" creationId="{D53187C7-7B52-42B6-6566-05806D6D7642}"/>
          </ac:spMkLst>
        </pc:spChg>
        <pc:spChg chg="add mod">
          <ac:chgData name="Ailson de Souza Barbosa (STD)" userId="a92ecd76-abe7-4c43-9774-c40da6e73385" providerId="ADAL" clId="{BB406389-04B6-4D93-83E0-1E658D693985}" dt="2026-09-14T20:05:42.627" v="182" actId="14100"/>
          <ac:spMkLst>
            <pc:docMk/>
            <pc:sldMk cId="1745705648" sldId="422"/>
            <ac:spMk id="47" creationId="{427860C5-185C-EB08-34B7-46968B5CAFAC}"/>
          </ac:spMkLst>
        </pc:spChg>
        <pc:spChg chg="mod">
          <ac:chgData name="Ailson de Souza Barbosa (STD)" userId="a92ecd76-abe7-4c43-9774-c40da6e73385" providerId="ADAL" clId="{BB406389-04B6-4D93-83E0-1E658D693985}" dt="2026-09-14T20:06:43.909" v="186" actId="1076"/>
          <ac:spMkLst>
            <pc:docMk/>
            <pc:sldMk cId="1745705648" sldId="422"/>
            <ac:spMk id="49" creationId="{8FA8E1C7-951E-4C8C-4693-F55AB3475D32}"/>
          </ac:spMkLst>
        </pc:spChg>
        <pc:spChg chg="add mod">
          <ac:chgData name="Ailson de Souza Barbosa (STD)" userId="a92ecd76-abe7-4c43-9774-c40da6e73385" providerId="ADAL" clId="{BB406389-04B6-4D93-83E0-1E658D693985}" dt="2026-09-14T20:09:15.728" v="197" actId="1076"/>
          <ac:spMkLst>
            <pc:docMk/>
            <pc:sldMk cId="1745705648" sldId="422"/>
            <ac:spMk id="51" creationId="{36346781-3D9D-BD0D-0318-5D4A314D546A}"/>
          </ac:spMkLst>
        </pc:spChg>
        <pc:picChg chg="mod">
          <ac:chgData name="Ailson de Souza Barbosa (STD)" userId="a92ecd76-abe7-4c43-9774-c40da6e73385" providerId="ADAL" clId="{BB406389-04B6-4D93-83E0-1E658D693985}" dt="2026-09-14T20:06:03.185" v="185" actId="14100"/>
          <ac:picMkLst>
            <pc:docMk/>
            <pc:sldMk cId="1745705648" sldId="422"/>
            <ac:picMk id="9" creationId="{250DD5AE-39BC-F4BD-44AB-3E673A8152F1}"/>
          </ac:picMkLst>
        </pc:picChg>
      </pc:sldChg>
      <pc:sldChg chg="addSp delSp modSp new del mod">
        <pc:chgData name="Ailson de Souza Barbosa (STD)" userId="a92ecd76-abe7-4c43-9774-c40da6e73385" providerId="ADAL" clId="{BB406389-04B6-4D93-83E0-1E658D693985}" dt="2026-09-24T04:51:46.038" v="1283" actId="47"/>
        <pc:sldMkLst>
          <pc:docMk/>
          <pc:sldMk cId="4053781675" sldId="423"/>
        </pc:sldMkLst>
      </pc:sldChg>
      <pc:sldChg chg="addSp modSp add mod">
        <pc:chgData name="Ailson de Souza Barbosa (STD)" userId="a92ecd76-abe7-4c43-9774-c40da6e73385" providerId="ADAL" clId="{BB406389-04B6-4D93-83E0-1E658D693985}" dt="2026-09-17T00:16:42.002" v="870" actId="1076"/>
        <pc:sldMkLst>
          <pc:docMk/>
          <pc:sldMk cId="1086190209" sldId="424"/>
        </pc:sldMkLst>
        <pc:spChg chg="mod">
          <ac:chgData name="Ailson de Souza Barbosa (STD)" userId="a92ecd76-abe7-4c43-9774-c40da6e73385" providerId="ADAL" clId="{BB406389-04B6-4D93-83E0-1E658D693985}" dt="2026-09-17T00:15:44.041" v="868" actId="6549"/>
          <ac:spMkLst>
            <pc:docMk/>
            <pc:sldMk cId="1086190209" sldId="424"/>
            <ac:spMk id="73" creationId="{C6DC5BA4-2D96-189B-72FC-D356A9A01457}"/>
          </ac:spMkLst>
        </pc:spChg>
        <pc:picChg chg="add mod">
          <ac:chgData name="Ailson de Souza Barbosa (STD)" userId="a92ecd76-abe7-4c43-9774-c40da6e73385" providerId="ADAL" clId="{BB406389-04B6-4D93-83E0-1E658D693985}" dt="2026-09-17T00:16:42.002" v="870" actId="1076"/>
          <ac:picMkLst>
            <pc:docMk/>
            <pc:sldMk cId="1086190209" sldId="424"/>
            <ac:picMk id="3" creationId="{4040BA47-6EF0-1FAB-8524-E0AC50FB628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D1EF4D-D349-485A-8A2D-57CA94204853}" type="doc">
      <dgm:prSet loTypeId="urn:microsoft.com/office/officeart/2008/layout/VerticalCurvedList" loCatId="list" qsTypeId="urn:microsoft.com/office/officeart/2005/8/quickstyle/simple4#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CB11074C-4039-43A2-B31F-08C4D3B2AA03}">
      <dgm:prSet phldrT="[Texto]" custT="1"/>
      <dgm:spPr/>
      <dgm:t>
        <a:bodyPr/>
        <a:lstStyle/>
        <a:p>
          <a:pPr>
            <a:buNone/>
          </a:pPr>
          <a:r>
            <a:rPr lang="en-US" sz="1400" b="1" i="0" noProof="0" dirty="0"/>
            <a:t>Improve </a:t>
          </a:r>
          <a:r>
            <a:rPr lang="en-US" sz="1400" b="1" i="0" u="sng" noProof="0" dirty="0"/>
            <a:t>efficiency</a:t>
          </a:r>
          <a:r>
            <a:rPr lang="en-US" sz="1400" b="1" i="0" noProof="0" dirty="0"/>
            <a:t> of electricity distribution services</a:t>
          </a:r>
          <a:endParaRPr lang="en-US" sz="1400" b="1" noProof="0" dirty="0"/>
        </a:p>
      </dgm:t>
    </dgm:pt>
    <dgm:pt modelId="{104E7EE6-84B4-4CC9-9FF3-36923C8CBCC2}" type="parTrans" cxnId="{6E140111-64E5-4203-8F4F-0E220B6730C5}">
      <dgm:prSet/>
      <dgm:spPr/>
      <dgm:t>
        <a:bodyPr/>
        <a:lstStyle/>
        <a:p>
          <a:endParaRPr lang="pt-BR"/>
        </a:p>
      </dgm:t>
    </dgm:pt>
    <dgm:pt modelId="{38FF2C75-F778-4499-93A3-FB2681AC3C4C}" type="sibTrans" cxnId="{6E140111-64E5-4203-8F4F-0E220B6730C5}">
      <dgm:prSet/>
      <dgm:spPr/>
      <dgm:t>
        <a:bodyPr/>
        <a:lstStyle/>
        <a:p>
          <a:endParaRPr lang="pt-BR"/>
        </a:p>
      </dgm:t>
    </dgm:pt>
    <dgm:pt modelId="{6C7BB895-E7DA-4CDB-B3A7-6FF720C5E786}">
      <dgm:prSet phldrT="[Texto]" custT="1"/>
      <dgm:spPr/>
      <dgm:t>
        <a:bodyPr/>
        <a:lstStyle/>
        <a:p>
          <a:r>
            <a:rPr lang="en-US" sz="1400" b="1" i="0" kern="1200" noProof="0" dirty="0">
              <a:latin typeface="Aptos" panose="02110004020202020204"/>
              <a:ea typeface="+mn-ea"/>
              <a:cs typeface="+mn-cs"/>
            </a:rPr>
            <a:t>Increase </a:t>
          </a:r>
          <a:r>
            <a:rPr lang="en-US" sz="1400" b="1" i="0" u="sng" kern="1200" noProof="0" dirty="0">
              <a:latin typeface="Aptos" panose="02110004020202020204"/>
              <a:ea typeface="+mn-ea"/>
              <a:cs typeface="+mn-cs"/>
            </a:rPr>
            <a:t>consumer awareness</a:t>
          </a:r>
          <a:r>
            <a:rPr lang="en-US" sz="1400" b="1" i="0" kern="1200" noProof="0" dirty="0">
              <a:latin typeface="Aptos" panose="02110004020202020204"/>
              <a:ea typeface="+mn-ea"/>
              <a:cs typeface="+mn-cs"/>
            </a:rPr>
            <a:t> and optimize </a:t>
          </a:r>
          <a:r>
            <a:rPr lang="en-US" sz="1400" b="1" i="0" kern="1200" noProof="0" dirty="0" err="1">
              <a:latin typeface="Aptos" panose="02110004020202020204"/>
              <a:ea typeface="+mn-ea"/>
              <a:cs typeface="+mn-cs"/>
            </a:rPr>
            <a:t>electroenergetic</a:t>
          </a:r>
          <a:r>
            <a:rPr lang="en-US" sz="1400" b="1" i="0" kern="1200" noProof="0" dirty="0">
              <a:latin typeface="Aptos" panose="02110004020202020204"/>
              <a:ea typeface="+mn-ea"/>
              <a:cs typeface="+mn-cs"/>
            </a:rPr>
            <a:t> resources</a:t>
          </a:r>
        </a:p>
        <a:p>
          <a:pPr>
            <a:buNone/>
          </a:pPr>
          <a:r>
            <a:rPr lang="en-US" sz="1400" b="1" i="0" kern="1200" noProof="0" dirty="0">
              <a:latin typeface="Aptos" panose="02110004020202020204"/>
              <a:ea typeface="+mn-ea"/>
              <a:cs typeface="+mn-cs"/>
            </a:rPr>
            <a:t>from the country</a:t>
          </a:r>
        </a:p>
      </dgm:t>
    </dgm:pt>
    <dgm:pt modelId="{8C3D99AF-7531-4D59-9D7E-D6CE01EC22E3}" type="parTrans" cxnId="{35D37273-9DCE-4684-8FED-472D51449C07}">
      <dgm:prSet/>
      <dgm:spPr/>
      <dgm:t>
        <a:bodyPr/>
        <a:lstStyle/>
        <a:p>
          <a:endParaRPr lang="pt-BR"/>
        </a:p>
      </dgm:t>
    </dgm:pt>
    <dgm:pt modelId="{D0096CBE-0823-422D-8895-6CC96CDC439D}" type="sibTrans" cxnId="{35D37273-9DCE-4684-8FED-472D51449C07}">
      <dgm:prSet/>
      <dgm:spPr/>
      <dgm:t>
        <a:bodyPr/>
        <a:lstStyle/>
        <a:p>
          <a:endParaRPr lang="pt-BR"/>
        </a:p>
      </dgm:t>
    </dgm:pt>
    <dgm:pt modelId="{81328738-C06C-4289-A36F-E76B5DD5B086}">
      <dgm:prSet phldrT="[Texto]"/>
      <dgm:spPr/>
      <dgm:t>
        <a:bodyPr/>
        <a:lstStyle/>
        <a:p>
          <a:r>
            <a:rPr lang="en-US" sz="1400" b="1" i="0" u="sng" noProof="0" dirty="0"/>
            <a:t>Empowering consumers </a:t>
          </a:r>
          <a:r>
            <a:rPr lang="en-US" sz="1400" b="1" i="0" noProof="0" dirty="0"/>
            <a:t>through market opening, greater transparency, and provision of new services</a:t>
          </a:r>
          <a:endParaRPr lang="en-US" sz="1300" b="1" u="sng" noProof="0" dirty="0"/>
        </a:p>
      </dgm:t>
    </dgm:pt>
    <dgm:pt modelId="{27845C42-6ED6-4AE8-A8C6-193C46533157}" type="parTrans" cxnId="{B447416D-6DB4-4EB5-AA8A-60FBE0DF5BDE}">
      <dgm:prSet/>
      <dgm:spPr/>
      <dgm:t>
        <a:bodyPr/>
        <a:lstStyle/>
        <a:p>
          <a:endParaRPr lang="pt-BR"/>
        </a:p>
      </dgm:t>
    </dgm:pt>
    <dgm:pt modelId="{C37D7E88-88AF-4DF2-B1F5-C5B8F3FF05A5}" type="sibTrans" cxnId="{B447416D-6DB4-4EB5-AA8A-60FBE0DF5BDE}">
      <dgm:prSet/>
      <dgm:spPr/>
      <dgm:t>
        <a:bodyPr/>
        <a:lstStyle/>
        <a:p>
          <a:endParaRPr lang="pt-BR"/>
        </a:p>
      </dgm:t>
    </dgm:pt>
    <dgm:pt modelId="{A98EECE4-7E2A-4932-9941-9F6D06F445A3}">
      <dgm:prSet phldrT="[Texto]" custT="1"/>
      <dgm:spPr/>
      <dgm:t>
        <a:bodyPr/>
        <a:lstStyle/>
        <a:p>
          <a:pPr>
            <a:buNone/>
          </a:pPr>
          <a:r>
            <a:rPr lang="en-US" sz="1400" b="1" i="0" noProof="0" dirty="0"/>
            <a:t>Improve the management and </a:t>
          </a:r>
          <a:r>
            <a:rPr lang="en-US" sz="1400" b="1" i="0" u="sng" noProof="0" dirty="0"/>
            <a:t>dissemination of DER</a:t>
          </a:r>
          <a:endParaRPr lang="en-US" sz="1400" b="1" u="sng" noProof="0" dirty="0"/>
        </a:p>
      </dgm:t>
    </dgm:pt>
    <dgm:pt modelId="{C3703DB8-FFD5-4C62-AF07-8702154FD384}" type="parTrans" cxnId="{B02C8D2D-A4BA-45CB-BF80-ABB47507DE71}">
      <dgm:prSet/>
      <dgm:spPr/>
      <dgm:t>
        <a:bodyPr/>
        <a:lstStyle/>
        <a:p>
          <a:endParaRPr lang="pt-BR"/>
        </a:p>
      </dgm:t>
    </dgm:pt>
    <dgm:pt modelId="{6A63BD61-2E19-4C62-8677-DEC244740DBC}" type="sibTrans" cxnId="{B02C8D2D-A4BA-45CB-BF80-ABB47507DE71}">
      <dgm:prSet/>
      <dgm:spPr/>
      <dgm:t>
        <a:bodyPr/>
        <a:lstStyle/>
        <a:p>
          <a:endParaRPr lang="pt-BR"/>
        </a:p>
      </dgm:t>
    </dgm:pt>
    <dgm:pt modelId="{7A4BA1D5-00F4-4E54-9CAD-94BD92B3BD54}">
      <dgm:prSet phldrT="[Texto]" custT="1"/>
      <dgm:spPr/>
      <dgm:t>
        <a:bodyPr/>
        <a:lstStyle/>
        <a:p>
          <a:pPr>
            <a:buNone/>
          </a:pPr>
          <a:r>
            <a:rPr lang="en-US" sz="1400" b="1" i="0" u="sng" noProof="0" dirty="0"/>
            <a:t>Improve levels of quality </a:t>
          </a:r>
          <a:r>
            <a:rPr lang="en-US" sz="1400" b="1" i="0" noProof="0" dirty="0"/>
            <a:t>and speed in the transfer of collective information</a:t>
          </a:r>
          <a:endParaRPr lang="en-US" sz="1400" b="1" noProof="0" dirty="0"/>
        </a:p>
      </dgm:t>
    </dgm:pt>
    <dgm:pt modelId="{E5FDE16A-7026-433B-B658-57C9D7AC08C1}" type="parTrans" cxnId="{0FED6B27-9A9D-4963-8E94-E6C8072ED323}">
      <dgm:prSet/>
      <dgm:spPr/>
      <dgm:t>
        <a:bodyPr/>
        <a:lstStyle/>
        <a:p>
          <a:endParaRPr lang="pt-BR"/>
        </a:p>
      </dgm:t>
    </dgm:pt>
    <dgm:pt modelId="{79A0ECC8-11E2-4E52-BADD-7E0B8ED30555}" type="sibTrans" cxnId="{0FED6B27-9A9D-4963-8E94-E6C8072ED323}">
      <dgm:prSet/>
      <dgm:spPr/>
      <dgm:t>
        <a:bodyPr/>
        <a:lstStyle/>
        <a:p>
          <a:endParaRPr lang="pt-BR"/>
        </a:p>
      </dgm:t>
    </dgm:pt>
    <dgm:pt modelId="{3B58129C-CC05-482A-AC68-5F1010E9B3DC}">
      <dgm:prSet phldrT="[Texto]" custT="1"/>
      <dgm:spPr/>
      <dgm:t>
        <a:bodyPr/>
        <a:lstStyle/>
        <a:p>
          <a:pPr>
            <a:buNone/>
          </a:pPr>
          <a:r>
            <a:rPr lang="en-US" sz="1400" b="1" i="0" noProof="0" dirty="0"/>
            <a:t>Implement new regulations with the </a:t>
          </a:r>
          <a:r>
            <a:rPr lang="en-US" sz="1400" b="1" i="0" u="sng" noProof="0" dirty="0"/>
            <a:t>lowest possible tariff impact and risk for the end consumer</a:t>
          </a:r>
          <a:endParaRPr lang="en-US" sz="1300" u="sng" noProof="0" dirty="0"/>
        </a:p>
      </dgm:t>
    </dgm:pt>
    <dgm:pt modelId="{9A9246D1-9ADD-488E-8843-0BC93424D866}" type="parTrans" cxnId="{06EA6A36-4E83-4472-B7EE-41831FBDC8CE}">
      <dgm:prSet/>
      <dgm:spPr/>
      <dgm:t>
        <a:bodyPr/>
        <a:lstStyle/>
        <a:p>
          <a:endParaRPr lang="pt-BR"/>
        </a:p>
      </dgm:t>
    </dgm:pt>
    <dgm:pt modelId="{28D915F8-A00F-436C-A02E-F519E2011EEC}" type="sibTrans" cxnId="{06EA6A36-4E83-4472-B7EE-41831FBDC8CE}">
      <dgm:prSet/>
      <dgm:spPr/>
      <dgm:t>
        <a:bodyPr/>
        <a:lstStyle/>
        <a:p>
          <a:endParaRPr lang="pt-BR"/>
        </a:p>
      </dgm:t>
    </dgm:pt>
    <dgm:pt modelId="{E89EBDCC-4AB9-4C37-9280-E13B3B886CDD}" type="pres">
      <dgm:prSet presAssocID="{B1D1EF4D-D349-485A-8A2D-57CA94204853}" presName="Name0" presStyleCnt="0">
        <dgm:presLayoutVars>
          <dgm:chMax val="7"/>
          <dgm:chPref val="7"/>
          <dgm:dir/>
        </dgm:presLayoutVars>
      </dgm:prSet>
      <dgm:spPr/>
    </dgm:pt>
    <dgm:pt modelId="{C639F895-C78C-4598-A992-DDEB920436B0}" type="pres">
      <dgm:prSet presAssocID="{B1D1EF4D-D349-485A-8A2D-57CA94204853}" presName="Name1" presStyleCnt="0"/>
      <dgm:spPr/>
    </dgm:pt>
    <dgm:pt modelId="{76E2EB4B-F72A-48DD-BF05-78AAAF8BBBF0}" type="pres">
      <dgm:prSet presAssocID="{B1D1EF4D-D349-485A-8A2D-57CA94204853}" presName="cycle" presStyleCnt="0"/>
      <dgm:spPr/>
    </dgm:pt>
    <dgm:pt modelId="{90BC08EB-E922-4C08-A2D7-13DB636C4E97}" type="pres">
      <dgm:prSet presAssocID="{B1D1EF4D-D349-485A-8A2D-57CA94204853}" presName="srcNode" presStyleLbl="node1" presStyleIdx="0" presStyleCnt="6"/>
      <dgm:spPr/>
    </dgm:pt>
    <dgm:pt modelId="{B8A15D06-E3E7-4009-A7AB-39FD8A112813}" type="pres">
      <dgm:prSet presAssocID="{B1D1EF4D-D349-485A-8A2D-57CA94204853}" presName="conn" presStyleLbl="parChTrans1D2" presStyleIdx="0" presStyleCnt="1"/>
      <dgm:spPr/>
    </dgm:pt>
    <dgm:pt modelId="{28A1EB45-4776-4C6D-8929-6C59F3BC5882}" type="pres">
      <dgm:prSet presAssocID="{B1D1EF4D-D349-485A-8A2D-57CA94204853}" presName="extraNode" presStyleLbl="node1" presStyleIdx="0" presStyleCnt="6"/>
      <dgm:spPr/>
    </dgm:pt>
    <dgm:pt modelId="{9A86AAEE-6EAC-4B0D-8B4A-F0F3CE8F6313}" type="pres">
      <dgm:prSet presAssocID="{B1D1EF4D-D349-485A-8A2D-57CA94204853}" presName="dstNode" presStyleLbl="node1" presStyleIdx="0" presStyleCnt="6"/>
      <dgm:spPr/>
    </dgm:pt>
    <dgm:pt modelId="{74C25047-05DD-456F-A776-8AFF02C45597}" type="pres">
      <dgm:prSet presAssocID="{CB11074C-4039-43A2-B31F-08C4D3B2AA03}" presName="text_1" presStyleLbl="node1" presStyleIdx="0" presStyleCnt="6">
        <dgm:presLayoutVars>
          <dgm:bulletEnabled val="1"/>
        </dgm:presLayoutVars>
      </dgm:prSet>
      <dgm:spPr/>
    </dgm:pt>
    <dgm:pt modelId="{8C3A7539-DF0B-4A76-90C3-644457681D13}" type="pres">
      <dgm:prSet presAssocID="{CB11074C-4039-43A2-B31F-08C4D3B2AA03}" presName="accent_1" presStyleCnt="0"/>
      <dgm:spPr/>
    </dgm:pt>
    <dgm:pt modelId="{EB2513B7-6281-4F01-A023-19DDD0D91E51}" type="pres">
      <dgm:prSet presAssocID="{CB11074C-4039-43A2-B31F-08C4D3B2AA03}" presName="accentRepeatNode" presStyleLbl="solidFgAcc1" presStyleIdx="0" presStyleCnt="6"/>
      <dgm:spPr/>
    </dgm:pt>
    <dgm:pt modelId="{6708EF8A-02D8-4EB8-B873-CCF5E79753A8}" type="pres">
      <dgm:prSet presAssocID="{6C7BB895-E7DA-4CDB-B3A7-6FF720C5E786}" presName="text_2" presStyleLbl="node1" presStyleIdx="1" presStyleCnt="6">
        <dgm:presLayoutVars>
          <dgm:bulletEnabled val="1"/>
        </dgm:presLayoutVars>
      </dgm:prSet>
      <dgm:spPr/>
    </dgm:pt>
    <dgm:pt modelId="{70AAC1D8-10A8-421C-AFEB-D3484B7AC393}" type="pres">
      <dgm:prSet presAssocID="{6C7BB895-E7DA-4CDB-B3A7-6FF720C5E786}" presName="accent_2" presStyleCnt="0"/>
      <dgm:spPr/>
    </dgm:pt>
    <dgm:pt modelId="{6A430B00-78F1-434B-A8CE-3C61AF10F315}" type="pres">
      <dgm:prSet presAssocID="{6C7BB895-E7DA-4CDB-B3A7-6FF720C5E786}" presName="accentRepeatNode" presStyleLbl="solidFgAcc1" presStyleIdx="1" presStyleCnt="6"/>
      <dgm:spPr/>
    </dgm:pt>
    <dgm:pt modelId="{F8D10806-765A-4FFD-9D0D-07A03E834623}" type="pres">
      <dgm:prSet presAssocID="{81328738-C06C-4289-A36F-E76B5DD5B086}" presName="text_3" presStyleLbl="node1" presStyleIdx="2" presStyleCnt="6">
        <dgm:presLayoutVars>
          <dgm:bulletEnabled val="1"/>
        </dgm:presLayoutVars>
      </dgm:prSet>
      <dgm:spPr/>
    </dgm:pt>
    <dgm:pt modelId="{22642CAF-539C-4900-8A5D-B57E3E8353D7}" type="pres">
      <dgm:prSet presAssocID="{81328738-C06C-4289-A36F-E76B5DD5B086}" presName="accent_3" presStyleCnt="0"/>
      <dgm:spPr/>
    </dgm:pt>
    <dgm:pt modelId="{C8C720E5-67D8-4356-B4DE-6794000DB9E8}" type="pres">
      <dgm:prSet presAssocID="{81328738-C06C-4289-A36F-E76B5DD5B086}" presName="accentRepeatNode" presStyleLbl="solidFgAcc1" presStyleIdx="2" presStyleCnt="6"/>
      <dgm:spPr/>
    </dgm:pt>
    <dgm:pt modelId="{E1A07C4F-7616-4F71-A079-3AFB20ADC66E}" type="pres">
      <dgm:prSet presAssocID="{A98EECE4-7E2A-4932-9941-9F6D06F445A3}" presName="text_4" presStyleLbl="node1" presStyleIdx="3" presStyleCnt="6">
        <dgm:presLayoutVars>
          <dgm:bulletEnabled val="1"/>
        </dgm:presLayoutVars>
      </dgm:prSet>
      <dgm:spPr/>
    </dgm:pt>
    <dgm:pt modelId="{69B2B002-ECAC-414D-9A15-81DA73AE9EF3}" type="pres">
      <dgm:prSet presAssocID="{A98EECE4-7E2A-4932-9941-9F6D06F445A3}" presName="accent_4" presStyleCnt="0"/>
      <dgm:spPr/>
    </dgm:pt>
    <dgm:pt modelId="{D03D6B94-4505-478C-8912-22653623CA57}" type="pres">
      <dgm:prSet presAssocID="{A98EECE4-7E2A-4932-9941-9F6D06F445A3}" presName="accentRepeatNode" presStyleLbl="solidFgAcc1" presStyleIdx="3" presStyleCnt="6"/>
      <dgm:spPr/>
    </dgm:pt>
    <dgm:pt modelId="{12DA29EF-D2D1-4F14-BD27-3A1C5FD0D561}" type="pres">
      <dgm:prSet presAssocID="{7A4BA1D5-00F4-4E54-9CAD-94BD92B3BD54}" presName="text_5" presStyleLbl="node1" presStyleIdx="4" presStyleCnt="6">
        <dgm:presLayoutVars>
          <dgm:bulletEnabled val="1"/>
        </dgm:presLayoutVars>
      </dgm:prSet>
      <dgm:spPr/>
    </dgm:pt>
    <dgm:pt modelId="{BF4D72A2-CA4C-4643-B903-A53E37D4334F}" type="pres">
      <dgm:prSet presAssocID="{7A4BA1D5-00F4-4E54-9CAD-94BD92B3BD54}" presName="accent_5" presStyleCnt="0"/>
      <dgm:spPr/>
    </dgm:pt>
    <dgm:pt modelId="{152DD59B-C418-418C-BE21-0FA983050803}" type="pres">
      <dgm:prSet presAssocID="{7A4BA1D5-00F4-4E54-9CAD-94BD92B3BD54}" presName="accentRepeatNode" presStyleLbl="solidFgAcc1" presStyleIdx="4" presStyleCnt="6"/>
      <dgm:spPr/>
    </dgm:pt>
    <dgm:pt modelId="{C3A2B298-DCFF-4AE6-80C2-293898EE6A80}" type="pres">
      <dgm:prSet presAssocID="{3B58129C-CC05-482A-AC68-5F1010E9B3DC}" presName="text_6" presStyleLbl="node1" presStyleIdx="5" presStyleCnt="6">
        <dgm:presLayoutVars>
          <dgm:bulletEnabled val="1"/>
        </dgm:presLayoutVars>
      </dgm:prSet>
      <dgm:spPr/>
    </dgm:pt>
    <dgm:pt modelId="{4DEC6D09-6D22-4ECC-B5F6-720557C2246A}" type="pres">
      <dgm:prSet presAssocID="{3B58129C-CC05-482A-AC68-5F1010E9B3DC}" presName="accent_6" presStyleCnt="0"/>
      <dgm:spPr/>
    </dgm:pt>
    <dgm:pt modelId="{36439015-DC1A-43D0-9ADD-49FEAA8B52D6}" type="pres">
      <dgm:prSet presAssocID="{3B58129C-CC05-482A-AC68-5F1010E9B3DC}" presName="accentRepeatNode" presStyleLbl="solidFgAcc1" presStyleIdx="5" presStyleCnt="6"/>
      <dgm:spPr/>
    </dgm:pt>
  </dgm:ptLst>
  <dgm:cxnLst>
    <dgm:cxn modelId="{6E140111-64E5-4203-8F4F-0E220B6730C5}" srcId="{B1D1EF4D-D349-485A-8A2D-57CA94204853}" destId="{CB11074C-4039-43A2-B31F-08C4D3B2AA03}" srcOrd="0" destOrd="0" parTransId="{104E7EE6-84B4-4CC9-9FF3-36923C8CBCC2}" sibTransId="{38FF2C75-F778-4499-93A3-FB2681AC3C4C}"/>
    <dgm:cxn modelId="{0FED6B27-9A9D-4963-8E94-E6C8072ED323}" srcId="{B1D1EF4D-D349-485A-8A2D-57CA94204853}" destId="{7A4BA1D5-00F4-4E54-9CAD-94BD92B3BD54}" srcOrd="4" destOrd="0" parTransId="{E5FDE16A-7026-433B-B658-57C9D7AC08C1}" sibTransId="{79A0ECC8-11E2-4E52-BADD-7E0B8ED30555}"/>
    <dgm:cxn modelId="{B02C8D2D-A4BA-45CB-BF80-ABB47507DE71}" srcId="{B1D1EF4D-D349-485A-8A2D-57CA94204853}" destId="{A98EECE4-7E2A-4932-9941-9F6D06F445A3}" srcOrd="3" destOrd="0" parTransId="{C3703DB8-FFD5-4C62-AF07-8702154FD384}" sibTransId="{6A63BD61-2E19-4C62-8677-DEC244740DBC}"/>
    <dgm:cxn modelId="{06EA6A36-4E83-4472-B7EE-41831FBDC8CE}" srcId="{B1D1EF4D-D349-485A-8A2D-57CA94204853}" destId="{3B58129C-CC05-482A-AC68-5F1010E9B3DC}" srcOrd="5" destOrd="0" parTransId="{9A9246D1-9ADD-488E-8843-0BC93424D866}" sibTransId="{28D915F8-A00F-436C-A02E-F519E2011EEC}"/>
    <dgm:cxn modelId="{179D0A44-9BDF-4848-97E8-B498BB104D5D}" type="presOf" srcId="{38FF2C75-F778-4499-93A3-FB2681AC3C4C}" destId="{B8A15D06-E3E7-4009-A7AB-39FD8A112813}" srcOrd="0" destOrd="0" presId="urn:microsoft.com/office/officeart/2008/layout/VerticalCurvedList"/>
    <dgm:cxn modelId="{B447416D-6DB4-4EB5-AA8A-60FBE0DF5BDE}" srcId="{B1D1EF4D-D349-485A-8A2D-57CA94204853}" destId="{81328738-C06C-4289-A36F-E76B5DD5B086}" srcOrd="2" destOrd="0" parTransId="{27845C42-6ED6-4AE8-A8C6-193C46533157}" sibTransId="{C37D7E88-88AF-4DF2-B1F5-C5B8F3FF05A5}"/>
    <dgm:cxn modelId="{35D37273-9DCE-4684-8FED-472D51449C07}" srcId="{B1D1EF4D-D349-485A-8A2D-57CA94204853}" destId="{6C7BB895-E7DA-4CDB-B3A7-6FF720C5E786}" srcOrd="1" destOrd="0" parTransId="{8C3D99AF-7531-4D59-9D7E-D6CE01EC22E3}" sibTransId="{D0096CBE-0823-422D-8895-6CC96CDC439D}"/>
    <dgm:cxn modelId="{2167259B-332D-4ABB-B108-27FAD41358FB}" type="presOf" srcId="{81328738-C06C-4289-A36F-E76B5DD5B086}" destId="{F8D10806-765A-4FFD-9D0D-07A03E834623}" srcOrd="0" destOrd="0" presId="urn:microsoft.com/office/officeart/2008/layout/VerticalCurvedList"/>
    <dgm:cxn modelId="{B32CECB8-6CBA-4E75-9DA5-A9C4598736AE}" type="presOf" srcId="{6C7BB895-E7DA-4CDB-B3A7-6FF720C5E786}" destId="{6708EF8A-02D8-4EB8-B873-CCF5E79753A8}" srcOrd="0" destOrd="0" presId="urn:microsoft.com/office/officeart/2008/layout/VerticalCurvedList"/>
    <dgm:cxn modelId="{5BCDDBBD-F85B-4A01-99E3-37BE417B7F8F}" type="presOf" srcId="{A98EECE4-7E2A-4932-9941-9F6D06F445A3}" destId="{E1A07C4F-7616-4F71-A079-3AFB20ADC66E}" srcOrd="0" destOrd="0" presId="urn:microsoft.com/office/officeart/2008/layout/VerticalCurvedList"/>
    <dgm:cxn modelId="{779245C2-2A3D-4DD2-BF47-0E62A273DA5E}" type="presOf" srcId="{B1D1EF4D-D349-485A-8A2D-57CA94204853}" destId="{E89EBDCC-4AB9-4C37-9280-E13B3B886CDD}" srcOrd="0" destOrd="0" presId="urn:microsoft.com/office/officeart/2008/layout/VerticalCurvedList"/>
    <dgm:cxn modelId="{CA93B4C4-C446-4F98-8329-1BDA0E0E9616}" type="presOf" srcId="{7A4BA1D5-00F4-4E54-9CAD-94BD92B3BD54}" destId="{12DA29EF-D2D1-4F14-BD27-3A1C5FD0D561}" srcOrd="0" destOrd="0" presId="urn:microsoft.com/office/officeart/2008/layout/VerticalCurvedList"/>
    <dgm:cxn modelId="{3D4B25FA-CF34-4D66-A457-8AC5242DAADD}" type="presOf" srcId="{CB11074C-4039-43A2-B31F-08C4D3B2AA03}" destId="{74C25047-05DD-456F-A776-8AFF02C45597}" srcOrd="0" destOrd="0" presId="urn:microsoft.com/office/officeart/2008/layout/VerticalCurvedList"/>
    <dgm:cxn modelId="{567F98FD-53E2-4C4D-8390-6F4E899EC3C8}" type="presOf" srcId="{3B58129C-CC05-482A-AC68-5F1010E9B3DC}" destId="{C3A2B298-DCFF-4AE6-80C2-293898EE6A80}" srcOrd="0" destOrd="0" presId="urn:microsoft.com/office/officeart/2008/layout/VerticalCurvedList"/>
    <dgm:cxn modelId="{32267FD8-0668-47D0-BE47-05AEA1B5F8F1}" type="presParOf" srcId="{E89EBDCC-4AB9-4C37-9280-E13B3B886CDD}" destId="{C639F895-C78C-4598-A992-DDEB920436B0}" srcOrd="0" destOrd="0" presId="urn:microsoft.com/office/officeart/2008/layout/VerticalCurvedList"/>
    <dgm:cxn modelId="{63EABF5E-E3E0-488C-829D-2E1A0AE6D65A}" type="presParOf" srcId="{C639F895-C78C-4598-A992-DDEB920436B0}" destId="{76E2EB4B-F72A-48DD-BF05-78AAAF8BBBF0}" srcOrd="0" destOrd="0" presId="urn:microsoft.com/office/officeart/2008/layout/VerticalCurvedList"/>
    <dgm:cxn modelId="{81D5565C-734B-46F1-9310-D8C578E754A0}" type="presParOf" srcId="{76E2EB4B-F72A-48DD-BF05-78AAAF8BBBF0}" destId="{90BC08EB-E922-4C08-A2D7-13DB636C4E97}" srcOrd="0" destOrd="0" presId="urn:microsoft.com/office/officeart/2008/layout/VerticalCurvedList"/>
    <dgm:cxn modelId="{792C4D22-EE6E-4B37-BB8B-7A6F0A6DD54C}" type="presParOf" srcId="{76E2EB4B-F72A-48DD-BF05-78AAAF8BBBF0}" destId="{B8A15D06-E3E7-4009-A7AB-39FD8A112813}" srcOrd="1" destOrd="0" presId="urn:microsoft.com/office/officeart/2008/layout/VerticalCurvedList"/>
    <dgm:cxn modelId="{B536C6CF-19B4-48AD-9580-80553C8113DF}" type="presParOf" srcId="{76E2EB4B-F72A-48DD-BF05-78AAAF8BBBF0}" destId="{28A1EB45-4776-4C6D-8929-6C59F3BC5882}" srcOrd="2" destOrd="0" presId="urn:microsoft.com/office/officeart/2008/layout/VerticalCurvedList"/>
    <dgm:cxn modelId="{01C99134-B9E8-4B0E-BAF1-D02C5EA2E20D}" type="presParOf" srcId="{76E2EB4B-F72A-48DD-BF05-78AAAF8BBBF0}" destId="{9A86AAEE-6EAC-4B0D-8B4A-F0F3CE8F6313}" srcOrd="3" destOrd="0" presId="urn:microsoft.com/office/officeart/2008/layout/VerticalCurvedList"/>
    <dgm:cxn modelId="{EA9F89AF-7728-48CD-86B6-9A0A7E289D11}" type="presParOf" srcId="{C639F895-C78C-4598-A992-DDEB920436B0}" destId="{74C25047-05DD-456F-A776-8AFF02C45597}" srcOrd="1" destOrd="0" presId="urn:microsoft.com/office/officeart/2008/layout/VerticalCurvedList"/>
    <dgm:cxn modelId="{39BFCCA1-ED48-4654-B39E-4AB28406FE78}" type="presParOf" srcId="{C639F895-C78C-4598-A992-DDEB920436B0}" destId="{8C3A7539-DF0B-4A76-90C3-644457681D13}" srcOrd="2" destOrd="0" presId="urn:microsoft.com/office/officeart/2008/layout/VerticalCurvedList"/>
    <dgm:cxn modelId="{7E424D38-60BF-4C5E-9072-3E49060D40B0}" type="presParOf" srcId="{8C3A7539-DF0B-4A76-90C3-644457681D13}" destId="{EB2513B7-6281-4F01-A023-19DDD0D91E51}" srcOrd="0" destOrd="0" presId="urn:microsoft.com/office/officeart/2008/layout/VerticalCurvedList"/>
    <dgm:cxn modelId="{8319AEEA-03BC-468D-BF23-1DA1CF27257E}" type="presParOf" srcId="{C639F895-C78C-4598-A992-DDEB920436B0}" destId="{6708EF8A-02D8-4EB8-B873-CCF5E79753A8}" srcOrd="3" destOrd="0" presId="urn:microsoft.com/office/officeart/2008/layout/VerticalCurvedList"/>
    <dgm:cxn modelId="{B7A93377-9BD1-4206-8D1D-68CB5A0F01EE}" type="presParOf" srcId="{C639F895-C78C-4598-A992-DDEB920436B0}" destId="{70AAC1D8-10A8-421C-AFEB-D3484B7AC393}" srcOrd="4" destOrd="0" presId="urn:microsoft.com/office/officeart/2008/layout/VerticalCurvedList"/>
    <dgm:cxn modelId="{DC166E37-B231-4F51-B6D8-69D6A0DFA30D}" type="presParOf" srcId="{70AAC1D8-10A8-421C-AFEB-D3484B7AC393}" destId="{6A430B00-78F1-434B-A8CE-3C61AF10F315}" srcOrd="0" destOrd="0" presId="urn:microsoft.com/office/officeart/2008/layout/VerticalCurvedList"/>
    <dgm:cxn modelId="{F2BE5788-1247-4920-B9C4-F2A19F106FF8}" type="presParOf" srcId="{C639F895-C78C-4598-A992-DDEB920436B0}" destId="{F8D10806-765A-4FFD-9D0D-07A03E834623}" srcOrd="5" destOrd="0" presId="urn:microsoft.com/office/officeart/2008/layout/VerticalCurvedList"/>
    <dgm:cxn modelId="{81EAD004-85D9-4C44-BEB5-87F9C18D3335}" type="presParOf" srcId="{C639F895-C78C-4598-A992-DDEB920436B0}" destId="{22642CAF-539C-4900-8A5D-B57E3E8353D7}" srcOrd="6" destOrd="0" presId="urn:microsoft.com/office/officeart/2008/layout/VerticalCurvedList"/>
    <dgm:cxn modelId="{03E663B3-E1D3-4765-8416-FEC9C3C351F4}" type="presParOf" srcId="{22642CAF-539C-4900-8A5D-B57E3E8353D7}" destId="{C8C720E5-67D8-4356-B4DE-6794000DB9E8}" srcOrd="0" destOrd="0" presId="urn:microsoft.com/office/officeart/2008/layout/VerticalCurvedList"/>
    <dgm:cxn modelId="{E34661AC-00A6-4D91-BF67-92021853BAE7}" type="presParOf" srcId="{C639F895-C78C-4598-A992-DDEB920436B0}" destId="{E1A07C4F-7616-4F71-A079-3AFB20ADC66E}" srcOrd="7" destOrd="0" presId="urn:microsoft.com/office/officeart/2008/layout/VerticalCurvedList"/>
    <dgm:cxn modelId="{CA35DF06-6115-4208-BB68-1D6E807B4ED7}" type="presParOf" srcId="{C639F895-C78C-4598-A992-DDEB920436B0}" destId="{69B2B002-ECAC-414D-9A15-81DA73AE9EF3}" srcOrd="8" destOrd="0" presId="urn:microsoft.com/office/officeart/2008/layout/VerticalCurvedList"/>
    <dgm:cxn modelId="{8A4EF8F4-199F-44F9-8BEF-2ADEB8A61807}" type="presParOf" srcId="{69B2B002-ECAC-414D-9A15-81DA73AE9EF3}" destId="{D03D6B94-4505-478C-8912-22653623CA57}" srcOrd="0" destOrd="0" presId="urn:microsoft.com/office/officeart/2008/layout/VerticalCurvedList"/>
    <dgm:cxn modelId="{938DF5EA-BE1A-4D47-9D2B-5FAF97B856FF}" type="presParOf" srcId="{C639F895-C78C-4598-A992-DDEB920436B0}" destId="{12DA29EF-D2D1-4F14-BD27-3A1C5FD0D561}" srcOrd="9" destOrd="0" presId="urn:microsoft.com/office/officeart/2008/layout/VerticalCurvedList"/>
    <dgm:cxn modelId="{D4C9F52F-3F8D-431C-BE1B-CD9F55583ED2}" type="presParOf" srcId="{C639F895-C78C-4598-A992-DDEB920436B0}" destId="{BF4D72A2-CA4C-4643-B903-A53E37D4334F}" srcOrd="10" destOrd="0" presId="urn:microsoft.com/office/officeart/2008/layout/VerticalCurvedList"/>
    <dgm:cxn modelId="{35FD8CA3-04AE-4E03-A916-EA94D15D2469}" type="presParOf" srcId="{BF4D72A2-CA4C-4643-B903-A53E37D4334F}" destId="{152DD59B-C418-418C-BE21-0FA983050803}" srcOrd="0" destOrd="0" presId="urn:microsoft.com/office/officeart/2008/layout/VerticalCurvedList"/>
    <dgm:cxn modelId="{8E3CE731-918D-4AC4-8322-6F637A143C96}" type="presParOf" srcId="{C639F895-C78C-4598-A992-DDEB920436B0}" destId="{C3A2B298-DCFF-4AE6-80C2-293898EE6A80}" srcOrd="11" destOrd="0" presId="urn:microsoft.com/office/officeart/2008/layout/VerticalCurvedList"/>
    <dgm:cxn modelId="{B8B9C6E0-F844-427A-9832-D4AE16AB83FF}" type="presParOf" srcId="{C639F895-C78C-4598-A992-DDEB920436B0}" destId="{4DEC6D09-6D22-4ECC-B5F6-720557C2246A}" srcOrd="12" destOrd="0" presId="urn:microsoft.com/office/officeart/2008/layout/VerticalCurvedList"/>
    <dgm:cxn modelId="{7EED5476-F567-41BF-837C-8C28A3C31B66}" type="presParOf" srcId="{4DEC6D09-6D22-4ECC-B5F6-720557C2246A}" destId="{36439015-DC1A-43D0-9ADD-49FEAA8B52D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A15D06-E3E7-4009-A7AB-39FD8A112813}">
      <dsp:nvSpPr>
        <dsp:cNvPr id="0" name=""/>
        <dsp:cNvSpPr/>
      </dsp:nvSpPr>
      <dsp:spPr>
        <a:xfrm>
          <a:off x="-5213674" y="-798563"/>
          <a:ext cx="6208545" cy="6208545"/>
        </a:xfrm>
        <a:prstGeom prst="blockArc">
          <a:avLst>
            <a:gd name="adj1" fmla="val 18900000"/>
            <a:gd name="adj2" fmla="val 2700000"/>
            <a:gd name="adj3" fmla="val 348"/>
          </a:avLst>
        </a:pr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C25047-05DD-456F-A776-8AFF02C45597}">
      <dsp:nvSpPr>
        <dsp:cNvPr id="0" name=""/>
        <dsp:cNvSpPr/>
      </dsp:nvSpPr>
      <dsp:spPr>
        <a:xfrm>
          <a:off x="371024" y="242837"/>
          <a:ext cx="7259354" cy="48549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5358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noProof="0" dirty="0"/>
            <a:t>Improve </a:t>
          </a:r>
          <a:r>
            <a:rPr lang="en-US" sz="1400" b="1" i="0" u="sng" kern="1200" noProof="0" dirty="0"/>
            <a:t>efficiency</a:t>
          </a:r>
          <a:r>
            <a:rPr lang="en-US" sz="1400" b="1" i="0" kern="1200" noProof="0" dirty="0"/>
            <a:t> of electricity distribution services</a:t>
          </a:r>
          <a:endParaRPr lang="en-US" sz="1400" b="1" kern="1200" noProof="0" dirty="0"/>
        </a:p>
      </dsp:txBody>
      <dsp:txXfrm>
        <a:off x="371024" y="242837"/>
        <a:ext cx="7259354" cy="485490"/>
      </dsp:txXfrm>
    </dsp:sp>
    <dsp:sp modelId="{EB2513B7-6281-4F01-A023-19DDD0D91E51}">
      <dsp:nvSpPr>
        <dsp:cNvPr id="0" name=""/>
        <dsp:cNvSpPr/>
      </dsp:nvSpPr>
      <dsp:spPr>
        <a:xfrm>
          <a:off x="67592" y="182151"/>
          <a:ext cx="606862" cy="606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08EF8A-02D8-4EB8-B873-CCF5E79753A8}">
      <dsp:nvSpPr>
        <dsp:cNvPr id="0" name=""/>
        <dsp:cNvSpPr/>
      </dsp:nvSpPr>
      <dsp:spPr>
        <a:xfrm>
          <a:off x="770373" y="970980"/>
          <a:ext cx="6860005" cy="485490"/>
        </a:xfrm>
        <a:prstGeom prst="rect">
          <a:avLst/>
        </a:prstGeom>
        <a:gradFill rotWithShape="0">
          <a:gsLst>
            <a:gs pos="0">
              <a:schemeClr val="accent5">
                <a:hueOff val="-1470669"/>
                <a:satOff val="-2046"/>
                <a:lumOff val="-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70669"/>
                <a:satOff val="-2046"/>
                <a:lumOff val="-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70669"/>
                <a:satOff val="-2046"/>
                <a:lumOff val="-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5358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noProof="0" dirty="0">
              <a:latin typeface="Aptos" panose="02110004020202020204"/>
              <a:ea typeface="+mn-ea"/>
              <a:cs typeface="+mn-cs"/>
            </a:rPr>
            <a:t>Increase </a:t>
          </a:r>
          <a:r>
            <a:rPr lang="en-US" sz="1400" b="1" i="0" u="sng" kern="1200" noProof="0" dirty="0">
              <a:latin typeface="Aptos" panose="02110004020202020204"/>
              <a:ea typeface="+mn-ea"/>
              <a:cs typeface="+mn-cs"/>
            </a:rPr>
            <a:t>consumer awareness</a:t>
          </a:r>
          <a:r>
            <a:rPr lang="en-US" sz="1400" b="1" i="0" kern="1200" noProof="0" dirty="0">
              <a:latin typeface="Aptos" panose="02110004020202020204"/>
              <a:ea typeface="+mn-ea"/>
              <a:cs typeface="+mn-cs"/>
            </a:rPr>
            <a:t> and optimize </a:t>
          </a:r>
          <a:r>
            <a:rPr lang="en-US" sz="1400" b="1" i="0" kern="1200" noProof="0" dirty="0" err="1">
              <a:latin typeface="Aptos" panose="02110004020202020204"/>
              <a:ea typeface="+mn-ea"/>
              <a:cs typeface="+mn-cs"/>
            </a:rPr>
            <a:t>electroenergetic</a:t>
          </a:r>
          <a:r>
            <a:rPr lang="en-US" sz="1400" b="1" i="0" kern="1200" noProof="0" dirty="0">
              <a:latin typeface="Aptos" panose="02110004020202020204"/>
              <a:ea typeface="+mn-ea"/>
              <a:cs typeface="+mn-cs"/>
            </a:rPr>
            <a:t> resources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noProof="0" dirty="0">
              <a:latin typeface="Aptos" panose="02110004020202020204"/>
              <a:ea typeface="+mn-ea"/>
              <a:cs typeface="+mn-cs"/>
            </a:rPr>
            <a:t>from the country</a:t>
          </a:r>
        </a:p>
      </dsp:txBody>
      <dsp:txXfrm>
        <a:off x="770373" y="970980"/>
        <a:ext cx="6860005" cy="485490"/>
      </dsp:txXfrm>
    </dsp:sp>
    <dsp:sp modelId="{6A430B00-78F1-434B-A8CE-3C61AF10F315}">
      <dsp:nvSpPr>
        <dsp:cNvPr id="0" name=""/>
        <dsp:cNvSpPr/>
      </dsp:nvSpPr>
      <dsp:spPr>
        <a:xfrm>
          <a:off x="466941" y="910293"/>
          <a:ext cx="606862" cy="606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D10806-765A-4FFD-9D0D-07A03E834623}">
      <dsp:nvSpPr>
        <dsp:cNvPr id="0" name=""/>
        <dsp:cNvSpPr/>
      </dsp:nvSpPr>
      <dsp:spPr>
        <a:xfrm>
          <a:off x="952985" y="1699123"/>
          <a:ext cx="6677393" cy="485490"/>
        </a:xfrm>
        <a:prstGeom prst="rect">
          <a:avLst/>
        </a:prstGeom>
        <a:gradFill rotWithShape="0">
          <a:gsLst>
            <a:gs pos="0">
              <a:schemeClr val="accent5">
                <a:hueOff val="-2941338"/>
                <a:satOff val="-4091"/>
                <a:lumOff val="-156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41338"/>
                <a:satOff val="-4091"/>
                <a:lumOff val="-156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41338"/>
                <a:satOff val="-4091"/>
                <a:lumOff val="-156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5358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u="sng" kern="1200" noProof="0" dirty="0"/>
            <a:t>Empowering consumers </a:t>
          </a:r>
          <a:r>
            <a:rPr lang="en-US" sz="1400" b="1" i="0" kern="1200" noProof="0" dirty="0"/>
            <a:t>through market opening, greater transparency, and provision of new services</a:t>
          </a:r>
          <a:endParaRPr lang="en-US" sz="1400" b="1" u="sng" kern="1200" noProof="0" dirty="0"/>
        </a:p>
      </dsp:txBody>
      <dsp:txXfrm>
        <a:off x="952985" y="1699123"/>
        <a:ext cx="6677393" cy="485490"/>
      </dsp:txXfrm>
    </dsp:sp>
    <dsp:sp modelId="{C8C720E5-67D8-4356-B4DE-6794000DB9E8}">
      <dsp:nvSpPr>
        <dsp:cNvPr id="0" name=""/>
        <dsp:cNvSpPr/>
      </dsp:nvSpPr>
      <dsp:spPr>
        <a:xfrm>
          <a:off x="649553" y="1638436"/>
          <a:ext cx="606862" cy="606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07C4F-7616-4F71-A079-3AFB20ADC66E}">
      <dsp:nvSpPr>
        <dsp:cNvPr id="0" name=""/>
        <dsp:cNvSpPr/>
      </dsp:nvSpPr>
      <dsp:spPr>
        <a:xfrm>
          <a:off x="952985" y="2426804"/>
          <a:ext cx="6677393" cy="485490"/>
        </a:xfrm>
        <a:prstGeom prst="rect">
          <a:avLst/>
        </a:prstGeom>
        <a:gradFill rotWithShape="0">
          <a:gsLst>
            <a:gs pos="0">
              <a:schemeClr val="accent5">
                <a:hueOff val="-4412007"/>
                <a:satOff val="-6137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12007"/>
                <a:satOff val="-6137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12007"/>
                <a:satOff val="-6137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5358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noProof="0" dirty="0"/>
            <a:t>Improve the management and </a:t>
          </a:r>
          <a:r>
            <a:rPr lang="en-US" sz="1400" b="1" i="0" u="sng" kern="1200" noProof="0" dirty="0"/>
            <a:t>dissemination of DER</a:t>
          </a:r>
          <a:endParaRPr lang="en-US" sz="1400" b="1" u="sng" kern="1200" noProof="0" dirty="0"/>
        </a:p>
      </dsp:txBody>
      <dsp:txXfrm>
        <a:off x="952985" y="2426804"/>
        <a:ext cx="6677393" cy="485490"/>
      </dsp:txXfrm>
    </dsp:sp>
    <dsp:sp modelId="{D03D6B94-4505-478C-8912-22653623CA57}">
      <dsp:nvSpPr>
        <dsp:cNvPr id="0" name=""/>
        <dsp:cNvSpPr/>
      </dsp:nvSpPr>
      <dsp:spPr>
        <a:xfrm>
          <a:off x="649553" y="2366118"/>
          <a:ext cx="606862" cy="606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DA29EF-D2D1-4F14-BD27-3A1C5FD0D561}">
      <dsp:nvSpPr>
        <dsp:cNvPr id="0" name=""/>
        <dsp:cNvSpPr/>
      </dsp:nvSpPr>
      <dsp:spPr>
        <a:xfrm>
          <a:off x="770373" y="3154947"/>
          <a:ext cx="6860005" cy="485490"/>
        </a:xfrm>
        <a:prstGeom prst="rect">
          <a:avLst/>
        </a:prstGeom>
        <a:gradFill rotWithShape="0">
          <a:gsLst>
            <a:gs pos="0">
              <a:schemeClr val="accent5">
                <a:hueOff val="-5882676"/>
                <a:satOff val="-8182"/>
                <a:lumOff val="-31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82676"/>
                <a:satOff val="-8182"/>
                <a:lumOff val="-31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82676"/>
                <a:satOff val="-8182"/>
                <a:lumOff val="-31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5358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u="sng" kern="1200" noProof="0" dirty="0"/>
            <a:t>Improve levels of quality </a:t>
          </a:r>
          <a:r>
            <a:rPr lang="en-US" sz="1400" b="1" i="0" kern="1200" noProof="0" dirty="0"/>
            <a:t>and speed in the transfer of collective information</a:t>
          </a:r>
          <a:endParaRPr lang="en-US" sz="1400" b="1" kern="1200" noProof="0" dirty="0"/>
        </a:p>
      </dsp:txBody>
      <dsp:txXfrm>
        <a:off x="770373" y="3154947"/>
        <a:ext cx="6860005" cy="485490"/>
      </dsp:txXfrm>
    </dsp:sp>
    <dsp:sp modelId="{152DD59B-C418-418C-BE21-0FA983050803}">
      <dsp:nvSpPr>
        <dsp:cNvPr id="0" name=""/>
        <dsp:cNvSpPr/>
      </dsp:nvSpPr>
      <dsp:spPr>
        <a:xfrm>
          <a:off x="466941" y="3094261"/>
          <a:ext cx="606862" cy="606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5882676"/>
              <a:satOff val="-8182"/>
              <a:lumOff val="-313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A2B298-DCFF-4AE6-80C2-293898EE6A80}">
      <dsp:nvSpPr>
        <dsp:cNvPr id="0" name=""/>
        <dsp:cNvSpPr/>
      </dsp:nvSpPr>
      <dsp:spPr>
        <a:xfrm>
          <a:off x="371024" y="3883090"/>
          <a:ext cx="7259354" cy="485490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5358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noProof="0" dirty="0"/>
            <a:t>Implement new regulations with the </a:t>
          </a:r>
          <a:r>
            <a:rPr lang="en-US" sz="1400" b="1" i="0" u="sng" kern="1200" noProof="0" dirty="0"/>
            <a:t>lowest possible tariff impact and risk for the end consumer</a:t>
          </a:r>
          <a:endParaRPr lang="en-US" sz="1300" u="sng" kern="1200" noProof="0" dirty="0"/>
        </a:p>
      </dsp:txBody>
      <dsp:txXfrm>
        <a:off x="371024" y="3883090"/>
        <a:ext cx="7259354" cy="485490"/>
      </dsp:txXfrm>
    </dsp:sp>
    <dsp:sp modelId="{36439015-DC1A-43D0-9ADD-49FEAA8B52D6}">
      <dsp:nvSpPr>
        <dsp:cNvPr id="0" name=""/>
        <dsp:cNvSpPr/>
      </dsp:nvSpPr>
      <dsp:spPr>
        <a:xfrm>
          <a:off x="67592" y="3822404"/>
          <a:ext cx="606862" cy="6068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9/24/2026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‹nº›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6125"/>
            <a:ext cx="6621463" cy="3727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9850" y="746125"/>
            <a:ext cx="6621463" cy="3727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-92362" y="-70739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noProof="0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187062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noProof="0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noProof="0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88561" y="6437697"/>
            <a:ext cx="75510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en-US" sz="140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Tbilisi, 9/September/2026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AAA3E60-0D42-BABB-F419-98B6C76579CF}"/>
              </a:ext>
            </a:extLst>
          </p:cNvPr>
          <p:cNvSpPr txBox="1"/>
          <p:nvPr/>
        </p:nvSpPr>
        <p:spPr>
          <a:xfrm>
            <a:off x="2410691" y="2412820"/>
            <a:ext cx="80448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noProof="0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Assessment of regulatory models for the implementation of smart metering systems in the Brazilian distribution system (low voltage)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DFB5616-5683-C053-2551-29FF48997FEF}"/>
              </a:ext>
            </a:extLst>
          </p:cNvPr>
          <p:cNvSpPr txBox="1"/>
          <p:nvPr/>
        </p:nvSpPr>
        <p:spPr>
          <a:xfrm>
            <a:off x="3500582" y="4896166"/>
            <a:ext cx="5541818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0" dirty="0"/>
              <a:t>Ailson de Souza Barbosa</a:t>
            </a:r>
          </a:p>
          <a:p>
            <a:pPr algn="ctr"/>
            <a:r>
              <a:rPr lang="en-US" noProof="0" dirty="0"/>
              <a:t>Marcos Vasconcelos</a:t>
            </a:r>
          </a:p>
          <a:p>
            <a:pPr algn="ctr"/>
            <a:r>
              <a:rPr lang="en-US" noProof="0" dirty="0"/>
              <a:t>Pedro Melo</a:t>
            </a:r>
          </a:p>
          <a:p>
            <a:pPr algn="ctr"/>
            <a:r>
              <a:rPr lang="en-US"/>
              <a:t>Regulatory </a:t>
            </a:r>
            <a:r>
              <a:rPr lang="en-US" dirty="0"/>
              <a:t>Specialists at ANEEL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78917" y="584980"/>
            <a:ext cx="9142413" cy="486304"/>
          </a:xfrm>
        </p:spPr>
        <p:txBody>
          <a:bodyPr/>
          <a:lstStyle/>
          <a:p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The Brazilian Electricity Sector in NUMBERS</a:t>
            </a: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endParaRPr lang="en-US" noProof="0" dirty="0"/>
          </a:p>
        </p:txBody>
      </p:sp>
      <p:grpSp>
        <p:nvGrpSpPr>
          <p:cNvPr id="46" name="Agrupar 45">
            <a:extLst>
              <a:ext uri="{FF2B5EF4-FFF2-40B4-BE49-F238E27FC236}">
                <a16:creationId xmlns:a16="http://schemas.microsoft.com/office/drawing/2014/main" id="{A71BBBB3-8B6D-430A-F07E-F4C437389667}"/>
              </a:ext>
            </a:extLst>
          </p:cNvPr>
          <p:cNvGrpSpPr/>
          <p:nvPr/>
        </p:nvGrpSpPr>
        <p:grpSpPr>
          <a:xfrm>
            <a:off x="292622" y="1649040"/>
            <a:ext cx="2637907" cy="2242043"/>
            <a:chOff x="1523851" y="1524000"/>
            <a:chExt cx="2637907" cy="2242043"/>
          </a:xfrm>
        </p:grpSpPr>
        <p:sp>
          <p:nvSpPr>
            <p:cNvPr id="47" name="Retângulo: Cantos Arredondados 46">
              <a:extLst>
                <a:ext uri="{FF2B5EF4-FFF2-40B4-BE49-F238E27FC236}">
                  <a16:creationId xmlns:a16="http://schemas.microsoft.com/office/drawing/2014/main" id="{17C789F9-2B24-4387-2A82-D4B5B0493299}"/>
                </a:ext>
              </a:extLst>
            </p:cNvPr>
            <p:cNvSpPr/>
            <p:nvPr/>
          </p:nvSpPr>
          <p:spPr>
            <a:xfrm>
              <a:off x="1523851" y="1524000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465C32A5-9F79-BE18-A69B-A3D23D50E8E6}"/>
                </a:ext>
              </a:extLst>
            </p:cNvPr>
            <p:cNvSpPr txBox="1"/>
            <p:nvPr/>
          </p:nvSpPr>
          <p:spPr>
            <a:xfrm>
              <a:off x="1566330" y="2596492"/>
              <a:ext cx="25529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NUMBER OF CONSUMERS</a:t>
              </a:r>
            </a:p>
            <a:p>
              <a:pPr algn="ctr">
                <a:defRPr/>
              </a:pPr>
              <a:r>
                <a:rPr lang="en-US" sz="2000" b="1" i="1" noProof="0" dirty="0">
                  <a:solidFill>
                    <a:srgbClr val="D7DA38"/>
                  </a:solidFill>
                  <a:latin typeface="Calibri" panose="020F0502020204030204"/>
                </a:rPr>
                <a:t>91.6 MILLION</a:t>
              </a:r>
            </a:p>
          </p:txBody>
        </p:sp>
        <p:pic>
          <p:nvPicPr>
            <p:cNvPr id="49" name="Gráfico 48" descr="Família com menino estrutura de tópicos">
              <a:extLst>
                <a:ext uri="{FF2B5EF4-FFF2-40B4-BE49-F238E27FC236}">
                  <a16:creationId xmlns:a16="http://schemas.microsoft.com/office/drawing/2014/main" id="{962C91D1-2910-5E2C-7F1A-4136474CD0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385605" y="1689296"/>
              <a:ext cx="914400" cy="914400"/>
            </a:xfrm>
            <a:prstGeom prst="rect">
              <a:avLst/>
            </a:prstGeom>
          </p:spPr>
        </p:pic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9D762F97-2F38-07C9-57F1-87125FCCCFDC}"/>
              </a:ext>
            </a:extLst>
          </p:cNvPr>
          <p:cNvGrpSpPr/>
          <p:nvPr/>
        </p:nvGrpSpPr>
        <p:grpSpPr>
          <a:xfrm>
            <a:off x="3258773" y="1653074"/>
            <a:ext cx="2651519" cy="2242043"/>
            <a:chOff x="4572701" y="1511291"/>
            <a:chExt cx="2651519" cy="2242043"/>
          </a:xfrm>
        </p:grpSpPr>
        <p:sp>
          <p:nvSpPr>
            <p:cNvPr id="51" name="Retângulo: Cantos Arredondados 50">
              <a:extLst>
                <a:ext uri="{FF2B5EF4-FFF2-40B4-BE49-F238E27FC236}">
                  <a16:creationId xmlns:a16="http://schemas.microsoft.com/office/drawing/2014/main" id="{BACDC1A0-E2B6-CC65-FF00-D2B331DAD42F}"/>
                </a:ext>
              </a:extLst>
            </p:cNvPr>
            <p:cNvSpPr/>
            <p:nvPr/>
          </p:nvSpPr>
          <p:spPr>
            <a:xfrm>
              <a:off x="4586313" y="1511291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BF3B5A4E-62DF-F341-52F4-C0357460BD9D}"/>
                </a:ext>
              </a:extLst>
            </p:cNvPr>
            <p:cNvSpPr txBox="1"/>
            <p:nvPr/>
          </p:nvSpPr>
          <p:spPr>
            <a:xfrm>
              <a:off x="4572701" y="2586953"/>
              <a:ext cx="2621108" cy="872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noProof="0" dirty="0">
                  <a:solidFill>
                    <a:schemeClr val="bg1"/>
                  </a:solidFill>
                  <a:latin typeface="Calibri" panose="020F0502020204030204"/>
                </a:rPr>
                <a:t>ACCESS TO ELECTRICITY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noProof="0" dirty="0">
                  <a:solidFill>
                    <a:srgbClr val="D7DA38"/>
                  </a:solidFill>
                  <a:latin typeface="Calibri" panose="020F0502020204030204"/>
                </a:rPr>
                <a:t>99.8%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noProof="0" dirty="0">
                  <a:solidFill>
                    <a:srgbClr val="D7DA38"/>
                  </a:solidFill>
                  <a:latin typeface="Calibri" panose="020F0502020204030204"/>
                </a:rPr>
                <a:t>of the population </a:t>
              </a:r>
            </a:p>
          </p:txBody>
        </p:sp>
        <p:grpSp>
          <p:nvGrpSpPr>
            <p:cNvPr id="53" name="Agrupar 52">
              <a:extLst>
                <a:ext uri="{FF2B5EF4-FFF2-40B4-BE49-F238E27FC236}">
                  <a16:creationId xmlns:a16="http://schemas.microsoft.com/office/drawing/2014/main" id="{91079E5D-39DE-6AC8-5B98-2330A3CBC19E}"/>
                </a:ext>
              </a:extLst>
            </p:cNvPr>
            <p:cNvGrpSpPr/>
            <p:nvPr/>
          </p:nvGrpSpPr>
          <p:grpSpPr>
            <a:xfrm>
              <a:off x="5022403" y="1748663"/>
              <a:ext cx="1765727" cy="962320"/>
              <a:chOff x="5193384" y="1540011"/>
              <a:chExt cx="1765727" cy="962320"/>
            </a:xfrm>
          </p:grpSpPr>
          <p:pic>
            <p:nvPicPr>
              <p:cNvPr id="54" name="Gráfico 53" descr="Início estrutura de tópicos">
                <a:extLst>
                  <a:ext uri="{FF2B5EF4-FFF2-40B4-BE49-F238E27FC236}">
                    <a16:creationId xmlns:a16="http://schemas.microsoft.com/office/drawing/2014/main" id="{1F37E179-CBF1-1DB8-5658-C0BBA280FB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589951" y="1587931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5" name="Gráfico 54" descr="Início estrutura de tópicos">
                <a:extLst>
                  <a:ext uri="{FF2B5EF4-FFF2-40B4-BE49-F238E27FC236}">
                    <a16:creationId xmlns:a16="http://schemas.microsoft.com/office/drawing/2014/main" id="{F2E04189-5AAC-457F-61E2-CBAF4CEB37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310397" y="1540011"/>
                <a:ext cx="470995" cy="470995"/>
              </a:xfrm>
              <a:prstGeom prst="rect">
                <a:avLst/>
              </a:prstGeom>
            </p:spPr>
          </p:pic>
          <p:pic>
            <p:nvPicPr>
              <p:cNvPr id="56" name="Gráfico 55" descr="Início estrutura de tópicos">
                <a:extLst>
                  <a:ext uri="{FF2B5EF4-FFF2-40B4-BE49-F238E27FC236}">
                    <a16:creationId xmlns:a16="http://schemas.microsoft.com/office/drawing/2014/main" id="{67BBDB90-C7B0-8DA2-8CA1-34E1B6C6C7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193384" y="1983481"/>
                <a:ext cx="470995" cy="470995"/>
              </a:xfrm>
              <a:prstGeom prst="rect">
                <a:avLst/>
              </a:prstGeom>
            </p:spPr>
          </p:pic>
          <p:grpSp>
            <p:nvGrpSpPr>
              <p:cNvPr id="57" name="Agrupar 56">
                <a:extLst>
                  <a:ext uri="{FF2B5EF4-FFF2-40B4-BE49-F238E27FC236}">
                    <a16:creationId xmlns:a16="http://schemas.microsoft.com/office/drawing/2014/main" id="{237E0566-A44E-815B-A0BE-A12195A221CA}"/>
                  </a:ext>
                </a:extLst>
              </p:cNvPr>
              <p:cNvGrpSpPr/>
              <p:nvPr/>
            </p:nvGrpSpPr>
            <p:grpSpPr>
              <a:xfrm>
                <a:off x="6514611" y="1862147"/>
                <a:ext cx="444500" cy="444500"/>
                <a:chOff x="6115637" y="1930400"/>
                <a:chExt cx="444500" cy="444500"/>
              </a:xfrm>
            </p:grpSpPr>
            <p:sp>
              <p:nvSpPr>
                <p:cNvPr id="58" name="Elipse 57">
                  <a:extLst>
                    <a:ext uri="{FF2B5EF4-FFF2-40B4-BE49-F238E27FC236}">
                      <a16:creationId xmlns:a16="http://schemas.microsoft.com/office/drawing/2014/main" id="{24DE4A45-4393-04A1-B90F-7EAF73B62A96}"/>
                    </a:ext>
                  </a:extLst>
                </p:cNvPr>
                <p:cNvSpPr/>
                <p:nvPr/>
              </p:nvSpPr>
              <p:spPr>
                <a:xfrm>
                  <a:off x="6115637" y="1930400"/>
                  <a:ext cx="444500" cy="444500"/>
                </a:xfrm>
                <a:prstGeom prst="ellipse">
                  <a:avLst/>
                </a:prstGeom>
                <a:noFill/>
                <a:ln w="9525" cap="flat">
                  <a:solidFill>
                    <a:srgbClr val="D7DA38"/>
                  </a:solidFill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0" tIns="0" rIns="0" bIns="0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400" b="0" i="0" u="none" strike="noStrike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Arial"/>
                  </a:endParaRPr>
                </a:p>
              </p:txBody>
            </p:sp>
            <p:cxnSp>
              <p:nvCxnSpPr>
                <p:cNvPr id="59" name="Conector reto 58">
                  <a:extLst>
                    <a:ext uri="{FF2B5EF4-FFF2-40B4-BE49-F238E27FC236}">
                      <a16:creationId xmlns:a16="http://schemas.microsoft.com/office/drawing/2014/main" id="{548DF801-0493-9CD7-1FD2-10DA67173E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37887" y="2014960"/>
                  <a:ext cx="0" cy="275380"/>
                </a:xfrm>
                <a:prstGeom prst="line">
                  <a:avLst/>
                </a:prstGeom>
                <a:noFill/>
                <a:ln w="9525" cap="flat">
                  <a:solidFill>
                    <a:srgbClr val="D7DA38"/>
                  </a:solidFill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60" name="Conector reto 59">
                  <a:extLst>
                    <a:ext uri="{FF2B5EF4-FFF2-40B4-BE49-F238E27FC236}">
                      <a16:creationId xmlns:a16="http://schemas.microsoft.com/office/drawing/2014/main" id="{512FBA09-A7E6-5FD9-5E4F-B58A028F68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85083" y="2152650"/>
                  <a:ext cx="305608" cy="0"/>
                </a:xfrm>
                <a:prstGeom prst="line">
                  <a:avLst/>
                </a:prstGeom>
                <a:noFill/>
                <a:ln w="9525" cap="flat">
                  <a:solidFill>
                    <a:srgbClr val="D7DA38"/>
                  </a:solidFill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8D9AA0E6-0D20-E157-2D87-5752B84E88FC}"/>
              </a:ext>
            </a:extLst>
          </p:cNvPr>
          <p:cNvGrpSpPr/>
          <p:nvPr/>
        </p:nvGrpSpPr>
        <p:grpSpPr>
          <a:xfrm>
            <a:off x="6051040" y="4327516"/>
            <a:ext cx="3015509" cy="2242043"/>
            <a:chOff x="7278573" y="1511290"/>
            <a:chExt cx="3015509" cy="2242043"/>
          </a:xfrm>
        </p:grpSpPr>
        <p:sp>
          <p:nvSpPr>
            <p:cNvPr id="62" name="Retângulo: Cantos Arredondados 61">
              <a:extLst>
                <a:ext uri="{FF2B5EF4-FFF2-40B4-BE49-F238E27FC236}">
                  <a16:creationId xmlns:a16="http://schemas.microsoft.com/office/drawing/2014/main" id="{22D63E12-63C5-F9B0-65B8-A2BBF2117251}"/>
                </a:ext>
              </a:extLst>
            </p:cNvPr>
            <p:cNvSpPr/>
            <p:nvPr/>
          </p:nvSpPr>
          <p:spPr>
            <a:xfrm>
              <a:off x="7481236" y="1511290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44AE150C-BFA7-2F0F-B6BD-96EC2CE4B135}"/>
                </a:ext>
              </a:extLst>
            </p:cNvPr>
            <p:cNvSpPr txBox="1"/>
            <p:nvPr/>
          </p:nvSpPr>
          <p:spPr>
            <a:xfrm>
              <a:off x="7278573" y="2616464"/>
              <a:ext cx="3015509" cy="872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CENTRALIZED GENERATION CAPACITY (2025)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218 GW</a:t>
              </a:r>
            </a:p>
          </p:txBody>
        </p:sp>
        <p:pic>
          <p:nvPicPr>
            <p:cNvPr id="64" name="Gráfico 63" descr="Painéis solares estrutura de tópicos">
              <a:extLst>
                <a:ext uri="{FF2B5EF4-FFF2-40B4-BE49-F238E27FC236}">
                  <a16:creationId xmlns:a16="http://schemas.microsoft.com/office/drawing/2014/main" id="{D257757D-FE49-4F47-50C5-7DED4286E8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2204" y="1681036"/>
              <a:ext cx="1108273" cy="1108273"/>
            </a:xfrm>
            <a:prstGeom prst="rect">
              <a:avLst/>
            </a:prstGeom>
          </p:spPr>
        </p:pic>
      </p:grpSp>
      <p:grpSp>
        <p:nvGrpSpPr>
          <p:cNvPr id="65" name="Agrupar 64">
            <a:extLst>
              <a:ext uri="{FF2B5EF4-FFF2-40B4-BE49-F238E27FC236}">
                <a16:creationId xmlns:a16="http://schemas.microsoft.com/office/drawing/2014/main" id="{E306F7FF-C392-1F07-3F39-C7E8602652E1}"/>
              </a:ext>
            </a:extLst>
          </p:cNvPr>
          <p:cNvGrpSpPr/>
          <p:nvPr/>
        </p:nvGrpSpPr>
        <p:grpSpPr>
          <a:xfrm>
            <a:off x="9326767" y="4327516"/>
            <a:ext cx="2681922" cy="2242043"/>
            <a:chOff x="7441594" y="3841773"/>
            <a:chExt cx="2681922" cy="2242043"/>
          </a:xfrm>
        </p:grpSpPr>
        <p:sp>
          <p:nvSpPr>
            <p:cNvPr id="66" name="Retângulo: Cantos Arredondados 65">
              <a:extLst>
                <a:ext uri="{FF2B5EF4-FFF2-40B4-BE49-F238E27FC236}">
                  <a16:creationId xmlns:a16="http://schemas.microsoft.com/office/drawing/2014/main" id="{15314A56-9AB8-AA65-E010-62DA1372DB87}"/>
                </a:ext>
              </a:extLst>
            </p:cNvPr>
            <p:cNvSpPr/>
            <p:nvPr/>
          </p:nvSpPr>
          <p:spPr>
            <a:xfrm>
              <a:off x="7441594" y="3841773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7" name="CaixaDeTexto 66">
              <a:extLst>
                <a:ext uri="{FF2B5EF4-FFF2-40B4-BE49-F238E27FC236}">
                  <a16:creationId xmlns:a16="http://schemas.microsoft.com/office/drawing/2014/main" id="{6D7593F7-E28C-BA6B-1815-29318EF26A04}"/>
                </a:ext>
              </a:extLst>
            </p:cNvPr>
            <p:cNvSpPr txBox="1"/>
            <p:nvPr/>
          </p:nvSpPr>
          <p:spPr>
            <a:xfrm>
              <a:off x="7441594" y="4977812"/>
              <a:ext cx="2681922" cy="872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noProof="0" dirty="0">
                  <a:solidFill>
                    <a:schemeClr val="bg1"/>
                  </a:solidFill>
                  <a:latin typeface="Calibri" panose="020F0502020204030204"/>
                </a:rPr>
                <a:t>DISTRIBUTED GENERATION CAPACITY (2025)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49.4 GW</a:t>
              </a:r>
            </a:p>
          </p:txBody>
        </p:sp>
        <p:pic>
          <p:nvPicPr>
            <p:cNvPr id="69" name="Gráfico 68" descr="Painéis solares estrutura de tópicos">
              <a:extLst>
                <a:ext uri="{FF2B5EF4-FFF2-40B4-BE49-F238E27FC236}">
                  <a16:creationId xmlns:a16="http://schemas.microsoft.com/office/drawing/2014/main" id="{49B8E5D8-AA40-0690-B4DF-FA66D0C478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30586" y="4303835"/>
              <a:ext cx="614800" cy="614800"/>
            </a:xfrm>
            <a:prstGeom prst="rect">
              <a:avLst/>
            </a:prstGeom>
          </p:spPr>
        </p:pic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FABF8EEE-3E6D-D222-8AF7-DB967A53A604}"/>
              </a:ext>
            </a:extLst>
          </p:cNvPr>
          <p:cNvGrpSpPr/>
          <p:nvPr/>
        </p:nvGrpSpPr>
        <p:grpSpPr>
          <a:xfrm>
            <a:off x="6222345" y="1649041"/>
            <a:ext cx="2700625" cy="2251666"/>
            <a:chOff x="1507058" y="4068367"/>
            <a:chExt cx="2700625" cy="2242043"/>
          </a:xfrm>
        </p:grpSpPr>
        <p:sp>
          <p:nvSpPr>
            <p:cNvPr id="72" name="Retângulo: Cantos Arredondados 71">
              <a:extLst>
                <a:ext uri="{FF2B5EF4-FFF2-40B4-BE49-F238E27FC236}">
                  <a16:creationId xmlns:a16="http://schemas.microsoft.com/office/drawing/2014/main" id="{DC4510CA-9860-9FF9-52D4-43195DDF33E0}"/>
                </a:ext>
              </a:extLst>
            </p:cNvPr>
            <p:cNvSpPr/>
            <p:nvPr/>
          </p:nvSpPr>
          <p:spPr>
            <a:xfrm>
              <a:off x="1538417" y="4068367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3" name="CaixaDeTexto 72">
              <a:extLst>
                <a:ext uri="{FF2B5EF4-FFF2-40B4-BE49-F238E27FC236}">
                  <a16:creationId xmlns:a16="http://schemas.microsoft.com/office/drawing/2014/main" id="{54B850FF-96FD-36E6-10A3-F512DE5A6D37}"/>
                </a:ext>
              </a:extLst>
            </p:cNvPr>
            <p:cNvSpPr txBox="1"/>
            <p:nvPr/>
          </p:nvSpPr>
          <p:spPr>
            <a:xfrm>
              <a:off x="1507058" y="5120297"/>
              <a:ext cx="2700625" cy="66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defRPr/>
              </a:pPr>
              <a:r>
                <a:rPr lang="en-US" noProof="0" dirty="0">
                  <a:solidFill>
                    <a:schemeClr val="bg1"/>
                  </a:solidFill>
                  <a:latin typeface="Calibri" panose="020F0502020204030204"/>
                </a:rPr>
                <a:t>ENERGY MARKET </a:t>
              </a:r>
              <a:r>
                <a:rPr lang="en-US" b="1" dirty="0">
                  <a:solidFill>
                    <a:schemeClr val="bg1"/>
                  </a:solidFill>
                  <a:latin typeface="Calibri" panose="020F0502020204030204"/>
                </a:rPr>
                <a:t>(</a:t>
              </a:r>
              <a:r>
                <a:rPr lang="en-US" dirty="0">
                  <a:solidFill>
                    <a:schemeClr val="bg1"/>
                  </a:solidFill>
                  <a:latin typeface="Calibri" panose="020F0502020204030204"/>
                </a:rPr>
                <a:t>2025)</a:t>
              </a:r>
              <a:endParaRPr lang="en-US" noProof="0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647.4 TWh/year</a:t>
              </a:r>
              <a:endPara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4" name="Agrupar 73">
            <a:extLst>
              <a:ext uri="{FF2B5EF4-FFF2-40B4-BE49-F238E27FC236}">
                <a16:creationId xmlns:a16="http://schemas.microsoft.com/office/drawing/2014/main" id="{96CDB42D-EC3B-8891-B2AB-7A08ECC3B146}"/>
              </a:ext>
            </a:extLst>
          </p:cNvPr>
          <p:cNvGrpSpPr/>
          <p:nvPr/>
        </p:nvGrpSpPr>
        <p:grpSpPr>
          <a:xfrm>
            <a:off x="173044" y="4274392"/>
            <a:ext cx="2958017" cy="2243092"/>
            <a:chOff x="-3219127" y="7219739"/>
            <a:chExt cx="2958017" cy="2243092"/>
          </a:xfrm>
        </p:grpSpPr>
        <p:sp>
          <p:nvSpPr>
            <p:cNvPr id="75" name="Retângulo: Cantos Arredondados 74">
              <a:extLst>
                <a:ext uri="{FF2B5EF4-FFF2-40B4-BE49-F238E27FC236}">
                  <a16:creationId xmlns:a16="http://schemas.microsoft.com/office/drawing/2014/main" id="{C0E5014D-F908-6A21-75AB-95B84344E7EE}"/>
                </a:ext>
              </a:extLst>
            </p:cNvPr>
            <p:cNvSpPr/>
            <p:nvPr/>
          </p:nvSpPr>
          <p:spPr>
            <a:xfrm>
              <a:off x="-3059072" y="7220788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6" name="CaixaDeTexto 75">
              <a:extLst>
                <a:ext uri="{FF2B5EF4-FFF2-40B4-BE49-F238E27FC236}">
                  <a16:creationId xmlns:a16="http://schemas.microsoft.com/office/drawing/2014/main" id="{FE48DDCB-1DDB-3E8D-9F7D-18EEADCB393A}"/>
                </a:ext>
              </a:extLst>
            </p:cNvPr>
            <p:cNvSpPr txBox="1"/>
            <p:nvPr/>
          </p:nvSpPr>
          <p:spPr>
            <a:xfrm>
              <a:off x="-3219127" y="8297714"/>
              <a:ext cx="2958017" cy="913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noProof="0" dirty="0">
                  <a:solidFill>
                    <a:schemeClr val="bg1"/>
                  </a:solidFill>
                  <a:latin typeface="Calibri" panose="020F0502020204030204"/>
                </a:rPr>
                <a:t>ELECTRICITY LOSSES (2025)</a:t>
              </a:r>
            </a:p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14.7%</a:t>
              </a:r>
            </a:p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TL: 7.4%      NTL: 7.3% </a:t>
              </a:r>
            </a:p>
          </p:txBody>
        </p:sp>
        <p:pic>
          <p:nvPicPr>
            <p:cNvPr id="77" name="Gráfico 76" descr="Gráfico de tendência descendente estrutura de tópicos">
              <a:extLst>
                <a:ext uri="{FF2B5EF4-FFF2-40B4-BE49-F238E27FC236}">
                  <a16:creationId xmlns:a16="http://schemas.microsoft.com/office/drawing/2014/main" id="{9B36E42A-E3F5-1B0D-7DBB-F3015971A1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2483770" y="7219739"/>
              <a:ext cx="1217563" cy="1217563"/>
            </a:xfrm>
            <a:prstGeom prst="rect">
              <a:avLst/>
            </a:prstGeom>
          </p:spPr>
        </p:pic>
      </p:grp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B80EFB96-32D8-2BA5-E9D8-78D7E0F4987F}"/>
              </a:ext>
            </a:extLst>
          </p:cNvPr>
          <p:cNvGrpSpPr/>
          <p:nvPr/>
        </p:nvGrpSpPr>
        <p:grpSpPr>
          <a:xfrm>
            <a:off x="3162334" y="4255764"/>
            <a:ext cx="2958017" cy="2260671"/>
            <a:chOff x="4421102" y="4037030"/>
            <a:chExt cx="2958017" cy="2260671"/>
          </a:xfrm>
        </p:grpSpPr>
        <p:sp>
          <p:nvSpPr>
            <p:cNvPr id="80" name="Retângulo: Cantos Arredondados 79">
              <a:extLst>
                <a:ext uri="{FF2B5EF4-FFF2-40B4-BE49-F238E27FC236}">
                  <a16:creationId xmlns:a16="http://schemas.microsoft.com/office/drawing/2014/main" id="{FE322BAC-0209-734F-111B-A147007655E5}"/>
                </a:ext>
              </a:extLst>
            </p:cNvPr>
            <p:cNvSpPr/>
            <p:nvPr/>
          </p:nvSpPr>
          <p:spPr>
            <a:xfrm>
              <a:off x="4581157" y="4055658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1" name="CaixaDeTexto 80">
              <a:extLst>
                <a:ext uri="{FF2B5EF4-FFF2-40B4-BE49-F238E27FC236}">
                  <a16:creationId xmlns:a16="http://schemas.microsoft.com/office/drawing/2014/main" id="{7676108F-6752-B1FC-C42D-A61FD0FDBC31}"/>
                </a:ext>
              </a:extLst>
            </p:cNvPr>
            <p:cNvSpPr txBox="1"/>
            <p:nvPr/>
          </p:nvSpPr>
          <p:spPr>
            <a:xfrm>
              <a:off x="4421102" y="5132584"/>
              <a:ext cx="295801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noProof="0" dirty="0">
                  <a:solidFill>
                    <a:schemeClr val="bg1"/>
                  </a:solidFill>
                  <a:latin typeface="Calibri" panose="020F0502020204030204"/>
                </a:rPr>
                <a:t>SMART METERING (2025)</a:t>
              </a:r>
            </a:p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Diffusion: 4%</a:t>
              </a:r>
            </a:p>
          </p:txBody>
        </p:sp>
        <p:pic>
          <p:nvPicPr>
            <p:cNvPr id="82" name="Gráfico 81" descr="Gráfico de tendência descendente estrutura de tópicos">
              <a:extLst>
                <a:ext uri="{FF2B5EF4-FFF2-40B4-BE49-F238E27FC236}">
                  <a16:creationId xmlns:a16="http://schemas.microsoft.com/office/drawing/2014/main" id="{5CCDEDFA-FCF7-E49C-2640-BE31DA6321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91329" y="4037030"/>
              <a:ext cx="1217563" cy="1217563"/>
            </a:xfrm>
            <a:prstGeom prst="rect">
              <a:avLst/>
            </a:prstGeom>
          </p:spPr>
        </p:pic>
      </p:grpSp>
      <p:sp>
        <p:nvSpPr>
          <p:cNvPr id="83" name="Retângulo: Cantos Arredondados 82">
            <a:extLst>
              <a:ext uri="{FF2B5EF4-FFF2-40B4-BE49-F238E27FC236}">
                <a16:creationId xmlns:a16="http://schemas.microsoft.com/office/drawing/2014/main" id="{E6FD73FE-F72B-91DD-CD5C-451AF5A2F82F}"/>
              </a:ext>
            </a:extLst>
          </p:cNvPr>
          <p:cNvSpPr/>
          <p:nvPr/>
        </p:nvSpPr>
        <p:spPr>
          <a:xfrm>
            <a:off x="9233467" y="1649041"/>
            <a:ext cx="2637907" cy="2242042"/>
          </a:xfrm>
          <a:prstGeom prst="roundRect">
            <a:avLst>
              <a:gd name="adj" fmla="val 7190"/>
            </a:avLst>
          </a:prstGeom>
          <a:solidFill>
            <a:srgbClr val="00763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3EE7AF9D-B5FE-294E-D245-476A4B39EEB2}"/>
              </a:ext>
            </a:extLst>
          </p:cNvPr>
          <p:cNvSpPr txBox="1"/>
          <p:nvPr/>
        </p:nvSpPr>
        <p:spPr>
          <a:xfrm>
            <a:off x="8909320" y="2792710"/>
            <a:ext cx="314760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>
                <a:solidFill>
                  <a:schemeClr val="bg1"/>
                </a:solidFill>
                <a:latin typeface="Calibri" panose="020F0502020204030204"/>
              </a:rPr>
              <a:t>TRANSMISSION </a:t>
            </a:r>
            <a:r>
              <a:rPr lang="en-US" noProof="0">
                <a:solidFill>
                  <a:schemeClr val="bg1"/>
                </a:solidFill>
                <a:latin typeface="Calibri" panose="020F0502020204030204"/>
              </a:rPr>
              <a:t>(2025)</a:t>
            </a:r>
            <a:endParaRPr lang="en-US" noProof="0" dirty="0">
              <a:solidFill>
                <a:schemeClr val="bg1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1" noProof="0" dirty="0">
                <a:solidFill>
                  <a:srgbClr val="D7DA38"/>
                </a:solidFill>
                <a:latin typeface="Calibri" panose="020F0502020204030204"/>
              </a:rPr>
              <a:t>181,782 km</a:t>
            </a:r>
            <a:br>
              <a:rPr lang="en-US" sz="2400" b="1" i="1" noProof="0" dirty="0">
                <a:solidFill>
                  <a:srgbClr val="D7DA38"/>
                </a:solidFill>
                <a:latin typeface="Calibri" panose="020F0502020204030204"/>
              </a:rPr>
            </a:b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5" name="Agrupar 84">
            <a:extLst>
              <a:ext uri="{FF2B5EF4-FFF2-40B4-BE49-F238E27FC236}">
                <a16:creationId xmlns:a16="http://schemas.microsoft.com/office/drawing/2014/main" id="{8B8C9B8D-DF0C-193A-26E4-95DFCE79389B}"/>
              </a:ext>
            </a:extLst>
          </p:cNvPr>
          <p:cNvGrpSpPr/>
          <p:nvPr/>
        </p:nvGrpSpPr>
        <p:grpSpPr>
          <a:xfrm>
            <a:off x="10173245" y="1963188"/>
            <a:ext cx="1355665" cy="766512"/>
            <a:chOff x="-1045713" y="4368264"/>
            <a:chExt cx="1561888" cy="914400"/>
          </a:xfrm>
          <a:solidFill>
            <a:srgbClr val="D7DA38"/>
          </a:solidFill>
        </p:grpSpPr>
        <p:pic>
          <p:nvPicPr>
            <p:cNvPr id="86" name="Gráfico 85" descr="Torre elétrica estrutura de tópicos">
              <a:extLst>
                <a:ext uri="{FF2B5EF4-FFF2-40B4-BE49-F238E27FC236}">
                  <a16:creationId xmlns:a16="http://schemas.microsoft.com/office/drawing/2014/main" id="{27328B37-BA78-C8D9-8C59-20DA2D6242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1045713" y="4368264"/>
              <a:ext cx="914400" cy="914400"/>
            </a:xfrm>
            <a:prstGeom prst="rect">
              <a:avLst/>
            </a:prstGeom>
          </p:spPr>
        </p:pic>
        <p:pic>
          <p:nvPicPr>
            <p:cNvPr id="87" name="Gráfico 86" descr="Torre elétrica estrutura de tópicos">
              <a:extLst>
                <a:ext uri="{FF2B5EF4-FFF2-40B4-BE49-F238E27FC236}">
                  <a16:creationId xmlns:a16="http://schemas.microsoft.com/office/drawing/2014/main" id="{44FB8B5F-BC0F-8286-0DE9-FCEB89B38D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361450" y="4689554"/>
              <a:ext cx="593109" cy="593109"/>
            </a:xfrm>
            <a:prstGeom prst="rect">
              <a:avLst/>
            </a:prstGeom>
          </p:spPr>
        </p:pic>
        <p:pic>
          <p:nvPicPr>
            <p:cNvPr id="88" name="Gráfico 87" descr="Torre elétrica estrutura de tópicos">
              <a:extLst>
                <a:ext uri="{FF2B5EF4-FFF2-40B4-BE49-F238E27FC236}">
                  <a16:creationId xmlns:a16="http://schemas.microsoft.com/office/drawing/2014/main" id="{EA4C829B-6C9A-30AD-169D-4EFAC34BEB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016" y="4867984"/>
              <a:ext cx="414159" cy="414159"/>
            </a:xfrm>
            <a:prstGeom prst="rect">
              <a:avLst/>
            </a:prstGeom>
          </p:spPr>
        </p:pic>
      </p:grpSp>
      <p:pic>
        <p:nvPicPr>
          <p:cNvPr id="90" name="Imagem 89">
            <a:extLst>
              <a:ext uri="{FF2B5EF4-FFF2-40B4-BE49-F238E27FC236}">
                <a16:creationId xmlns:a16="http://schemas.microsoft.com/office/drawing/2014/main" id="{EB6337A2-9E5F-AC5D-E789-6EB414BAD4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2323" y="1963188"/>
            <a:ext cx="854954" cy="78789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2664D1F-5F5E-3590-0CC3-2B6C7D6881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9489" y="4308967"/>
            <a:ext cx="943698" cy="1067938"/>
          </a:xfrm>
          <a:prstGeom prst="rect">
            <a:avLst/>
          </a:prstGeom>
        </p:spPr>
      </p:pic>
      <p:pic>
        <p:nvPicPr>
          <p:cNvPr id="7" name="Gráfico 6" descr="Tendência ascendente com preenchimento sólido">
            <a:extLst>
              <a:ext uri="{FF2B5EF4-FFF2-40B4-BE49-F238E27FC236}">
                <a16:creationId xmlns:a16="http://schemas.microsoft.com/office/drawing/2014/main" id="{9EED1B65-B64D-0D56-DFDE-963D624611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87517" y="458717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A3E74-A1BC-740B-8B61-91B4484CC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957869B-3C5B-C048-101C-A62EF08704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917" y="584980"/>
            <a:ext cx="9142413" cy="486304"/>
          </a:xfrm>
        </p:spPr>
        <p:txBody>
          <a:bodyPr/>
          <a:lstStyle/>
          <a:p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The Brazilian Electricity Sector in NUMBERS</a:t>
            </a:r>
            <a:br>
              <a:rPr lang="en-US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r>
              <a:rPr lang="en-US" sz="2800" noProof="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Total de 102 utilities</a:t>
            </a:r>
            <a:endParaRPr lang="en-US" noProof="0" dirty="0"/>
          </a:p>
        </p:txBody>
      </p:sp>
      <p:grpSp>
        <p:nvGrpSpPr>
          <p:cNvPr id="46" name="Agrupar 45">
            <a:extLst>
              <a:ext uri="{FF2B5EF4-FFF2-40B4-BE49-F238E27FC236}">
                <a16:creationId xmlns:a16="http://schemas.microsoft.com/office/drawing/2014/main" id="{7CDBA5CA-4BBF-E88E-E36F-811457BA5093}"/>
              </a:ext>
            </a:extLst>
          </p:cNvPr>
          <p:cNvGrpSpPr/>
          <p:nvPr/>
        </p:nvGrpSpPr>
        <p:grpSpPr>
          <a:xfrm>
            <a:off x="292622" y="1649040"/>
            <a:ext cx="2637907" cy="2242043"/>
            <a:chOff x="1523851" y="1524000"/>
            <a:chExt cx="2637907" cy="2242043"/>
          </a:xfrm>
        </p:grpSpPr>
        <p:sp>
          <p:nvSpPr>
            <p:cNvPr id="47" name="Retângulo: Cantos Arredondados 46">
              <a:extLst>
                <a:ext uri="{FF2B5EF4-FFF2-40B4-BE49-F238E27FC236}">
                  <a16:creationId xmlns:a16="http://schemas.microsoft.com/office/drawing/2014/main" id="{72D3443F-CC28-BABC-B233-1689B52217E1}"/>
                </a:ext>
              </a:extLst>
            </p:cNvPr>
            <p:cNvSpPr/>
            <p:nvPr/>
          </p:nvSpPr>
          <p:spPr>
            <a:xfrm>
              <a:off x="1523851" y="1524000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45CC35D9-1729-5414-DE4E-8E7823C68C71}"/>
                </a:ext>
              </a:extLst>
            </p:cNvPr>
            <p:cNvSpPr txBox="1"/>
            <p:nvPr/>
          </p:nvSpPr>
          <p:spPr>
            <a:xfrm>
              <a:off x="1566330" y="2596492"/>
              <a:ext cx="25529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NUMBER OF CONSUMERS</a:t>
              </a:r>
            </a:p>
            <a:p>
              <a:pPr algn="ctr">
                <a:defRPr/>
              </a:pPr>
              <a:r>
                <a:rPr lang="en-US" sz="2000" b="1" i="1" noProof="0" dirty="0">
                  <a:solidFill>
                    <a:srgbClr val="D7DA38"/>
                  </a:solidFill>
                  <a:latin typeface="Calibri" panose="020F0502020204030204"/>
                </a:rPr>
                <a:t>91.6 MILLION</a:t>
              </a:r>
            </a:p>
          </p:txBody>
        </p:sp>
        <p:pic>
          <p:nvPicPr>
            <p:cNvPr id="49" name="Gráfico 48" descr="Família com menino estrutura de tópicos">
              <a:extLst>
                <a:ext uri="{FF2B5EF4-FFF2-40B4-BE49-F238E27FC236}">
                  <a16:creationId xmlns:a16="http://schemas.microsoft.com/office/drawing/2014/main" id="{5C0461C5-ABAB-5F0A-9010-E4C958B22A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385605" y="1689296"/>
              <a:ext cx="914400" cy="914400"/>
            </a:xfrm>
            <a:prstGeom prst="rect">
              <a:avLst/>
            </a:prstGeom>
          </p:spPr>
        </p:pic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8E330B2E-A109-4491-F178-B782DCD1B93F}"/>
              </a:ext>
            </a:extLst>
          </p:cNvPr>
          <p:cNvGrpSpPr/>
          <p:nvPr/>
        </p:nvGrpSpPr>
        <p:grpSpPr>
          <a:xfrm>
            <a:off x="3258773" y="1653074"/>
            <a:ext cx="2651519" cy="2242043"/>
            <a:chOff x="4572701" y="1511291"/>
            <a:chExt cx="2651519" cy="2242043"/>
          </a:xfrm>
        </p:grpSpPr>
        <p:sp>
          <p:nvSpPr>
            <p:cNvPr id="51" name="Retângulo: Cantos Arredondados 50">
              <a:extLst>
                <a:ext uri="{FF2B5EF4-FFF2-40B4-BE49-F238E27FC236}">
                  <a16:creationId xmlns:a16="http://schemas.microsoft.com/office/drawing/2014/main" id="{620A7512-1332-ADB4-04FC-4A9E6A1F8F04}"/>
                </a:ext>
              </a:extLst>
            </p:cNvPr>
            <p:cNvSpPr/>
            <p:nvPr/>
          </p:nvSpPr>
          <p:spPr>
            <a:xfrm>
              <a:off x="4586313" y="1511291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195CFB38-CF04-C68C-C27E-CB78F9BD902D}"/>
                </a:ext>
              </a:extLst>
            </p:cNvPr>
            <p:cNvSpPr txBox="1"/>
            <p:nvPr/>
          </p:nvSpPr>
          <p:spPr>
            <a:xfrm>
              <a:off x="4572701" y="2586953"/>
              <a:ext cx="2621108" cy="872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noProof="0" dirty="0">
                  <a:solidFill>
                    <a:schemeClr val="bg1"/>
                  </a:solidFill>
                  <a:latin typeface="Calibri" panose="020F0502020204030204"/>
                </a:rPr>
                <a:t>ACCESS TO ELECTRICITY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noProof="0" dirty="0">
                  <a:solidFill>
                    <a:srgbClr val="D7DA38"/>
                  </a:solidFill>
                  <a:latin typeface="Calibri" panose="020F0502020204030204"/>
                </a:rPr>
                <a:t>99.8%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noProof="0" dirty="0">
                  <a:solidFill>
                    <a:srgbClr val="D7DA38"/>
                  </a:solidFill>
                  <a:latin typeface="Calibri" panose="020F0502020204030204"/>
                </a:rPr>
                <a:t>of the population </a:t>
              </a:r>
            </a:p>
          </p:txBody>
        </p:sp>
        <p:grpSp>
          <p:nvGrpSpPr>
            <p:cNvPr id="53" name="Agrupar 52">
              <a:extLst>
                <a:ext uri="{FF2B5EF4-FFF2-40B4-BE49-F238E27FC236}">
                  <a16:creationId xmlns:a16="http://schemas.microsoft.com/office/drawing/2014/main" id="{1535335F-D6F1-F7E2-3749-5F9ED61E938C}"/>
                </a:ext>
              </a:extLst>
            </p:cNvPr>
            <p:cNvGrpSpPr/>
            <p:nvPr/>
          </p:nvGrpSpPr>
          <p:grpSpPr>
            <a:xfrm>
              <a:off x="5022403" y="1748663"/>
              <a:ext cx="1765727" cy="962320"/>
              <a:chOff x="5193384" y="1540011"/>
              <a:chExt cx="1765727" cy="962320"/>
            </a:xfrm>
          </p:grpSpPr>
          <p:pic>
            <p:nvPicPr>
              <p:cNvPr id="54" name="Gráfico 53" descr="Início estrutura de tópicos">
                <a:extLst>
                  <a:ext uri="{FF2B5EF4-FFF2-40B4-BE49-F238E27FC236}">
                    <a16:creationId xmlns:a16="http://schemas.microsoft.com/office/drawing/2014/main" id="{671E5CCF-CB8E-71E2-794F-C581EB1656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589951" y="1587931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5" name="Gráfico 54" descr="Início estrutura de tópicos">
                <a:extLst>
                  <a:ext uri="{FF2B5EF4-FFF2-40B4-BE49-F238E27FC236}">
                    <a16:creationId xmlns:a16="http://schemas.microsoft.com/office/drawing/2014/main" id="{DBCAC3C0-2B0F-EE9A-C25E-AFFEA2E72A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310397" y="1540011"/>
                <a:ext cx="470995" cy="470995"/>
              </a:xfrm>
              <a:prstGeom prst="rect">
                <a:avLst/>
              </a:prstGeom>
            </p:spPr>
          </p:pic>
          <p:pic>
            <p:nvPicPr>
              <p:cNvPr id="56" name="Gráfico 55" descr="Início estrutura de tópicos">
                <a:extLst>
                  <a:ext uri="{FF2B5EF4-FFF2-40B4-BE49-F238E27FC236}">
                    <a16:creationId xmlns:a16="http://schemas.microsoft.com/office/drawing/2014/main" id="{AE995E58-8616-883C-7235-8A1A4E2920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193384" y="1983481"/>
                <a:ext cx="470995" cy="470995"/>
              </a:xfrm>
              <a:prstGeom prst="rect">
                <a:avLst/>
              </a:prstGeom>
            </p:spPr>
          </p:pic>
          <p:grpSp>
            <p:nvGrpSpPr>
              <p:cNvPr id="57" name="Agrupar 56">
                <a:extLst>
                  <a:ext uri="{FF2B5EF4-FFF2-40B4-BE49-F238E27FC236}">
                    <a16:creationId xmlns:a16="http://schemas.microsoft.com/office/drawing/2014/main" id="{E025223F-E1E2-51F0-8F01-959E6A6A73A0}"/>
                  </a:ext>
                </a:extLst>
              </p:cNvPr>
              <p:cNvGrpSpPr/>
              <p:nvPr/>
            </p:nvGrpSpPr>
            <p:grpSpPr>
              <a:xfrm>
                <a:off x="6514611" y="1862147"/>
                <a:ext cx="444500" cy="444500"/>
                <a:chOff x="6115637" y="1930400"/>
                <a:chExt cx="444500" cy="444500"/>
              </a:xfrm>
            </p:grpSpPr>
            <p:sp>
              <p:nvSpPr>
                <p:cNvPr id="58" name="Elipse 57">
                  <a:extLst>
                    <a:ext uri="{FF2B5EF4-FFF2-40B4-BE49-F238E27FC236}">
                      <a16:creationId xmlns:a16="http://schemas.microsoft.com/office/drawing/2014/main" id="{E29AE969-3F0A-9871-7213-5AD12F413E6F}"/>
                    </a:ext>
                  </a:extLst>
                </p:cNvPr>
                <p:cNvSpPr/>
                <p:nvPr/>
              </p:nvSpPr>
              <p:spPr>
                <a:xfrm>
                  <a:off x="6115637" y="1930400"/>
                  <a:ext cx="444500" cy="444500"/>
                </a:xfrm>
                <a:prstGeom prst="ellipse">
                  <a:avLst/>
                </a:prstGeom>
                <a:noFill/>
                <a:ln w="9525" cap="flat">
                  <a:solidFill>
                    <a:srgbClr val="D7DA38"/>
                  </a:solidFill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0" tIns="0" rIns="0" bIns="0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400" b="0" i="0" u="none" strike="noStrike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Arial"/>
                  </a:endParaRPr>
                </a:p>
              </p:txBody>
            </p:sp>
            <p:cxnSp>
              <p:nvCxnSpPr>
                <p:cNvPr id="59" name="Conector reto 58">
                  <a:extLst>
                    <a:ext uri="{FF2B5EF4-FFF2-40B4-BE49-F238E27FC236}">
                      <a16:creationId xmlns:a16="http://schemas.microsoft.com/office/drawing/2014/main" id="{DB35ACF3-CDEA-288D-185E-984CDE12B3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37887" y="2014960"/>
                  <a:ext cx="0" cy="275380"/>
                </a:xfrm>
                <a:prstGeom prst="line">
                  <a:avLst/>
                </a:prstGeom>
                <a:noFill/>
                <a:ln w="9525" cap="flat">
                  <a:solidFill>
                    <a:srgbClr val="D7DA38"/>
                  </a:solidFill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60" name="Conector reto 59">
                  <a:extLst>
                    <a:ext uri="{FF2B5EF4-FFF2-40B4-BE49-F238E27FC236}">
                      <a16:creationId xmlns:a16="http://schemas.microsoft.com/office/drawing/2014/main" id="{7066DAD9-A849-71CB-F0B8-15EDEE58C1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85083" y="2152650"/>
                  <a:ext cx="305608" cy="0"/>
                </a:xfrm>
                <a:prstGeom prst="line">
                  <a:avLst/>
                </a:prstGeom>
                <a:noFill/>
                <a:ln w="9525" cap="flat">
                  <a:solidFill>
                    <a:srgbClr val="D7DA38"/>
                  </a:solidFill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556FA9B7-D77B-8DD1-CC4D-47850DEB9E03}"/>
              </a:ext>
            </a:extLst>
          </p:cNvPr>
          <p:cNvGrpSpPr/>
          <p:nvPr/>
        </p:nvGrpSpPr>
        <p:grpSpPr>
          <a:xfrm>
            <a:off x="6051040" y="4327516"/>
            <a:ext cx="3015509" cy="2242043"/>
            <a:chOff x="7278573" y="1511290"/>
            <a:chExt cx="3015509" cy="2242043"/>
          </a:xfrm>
        </p:grpSpPr>
        <p:sp>
          <p:nvSpPr>
            <p:cNvPr id="62" name="Retângulo: Cantos Arredondados 61">
              <a:extLst>
                <a:ext uri="{FF2B5EF4-FFF2-40B4-BE49-F238E27FC236}">
                  <a16:creationId xmlns:a16="http://schemas.microsoft.com/office/drawing/2014/main" id="{F9753B86-E59E-C625-6B40-7471E3A882A4}"/>
                </a:ext>
              </a:extLst>
            </p:cNvPr>
            <p:cNvSpPr/>
            <p:nvPr/>
          </p:nvSpPr>
          <p:spPr>
            <a:xfrm>
              <a:off x="7481236" y="1511290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id="{D1E0A4E5-0F04-2BDD-980C-CEBBB7D10D9D}"/>
                </a:ext>
              </a:extLst>
            </p:cNvPr>
            <p:cNvSpPr txBox="1"/>
            <p:nvPr/>
          </p:nvSpPr>
          <p:spPr>
            <a:xfrm>
              <a:off x="7278573" y="2616464"/>
              <a:ext cx="3015509" cy="872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CENTRALIZED GENERATION CAPACITY (2025)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218 GW</a:t>
              </a:r>
            </a:p>
          </p:txBody>
        </p:sp>
        <p:pic>
          <p:nvPicPr>
            <p:cNvPr id="64" name="Gráfico 63" descr="Painéis solares estrutura de tópicos">
              <a:extLst>
                <a:ext uri="{FF2B5EF4-FFF2-40B4-BE49-F238E27FC236}">
                  <a16:creationId xmlns:a16="http://schemas.microsoft.com/office/drawing/2014/main" id="{A286828A-F4C3-A057-262A-BEFA7F91DD5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302204" y="1681036"/>
              <a:ext cx="1108273" cy="1108273"/>
            </a:xfrm>
            <a:prstGeom prst="rect">
              <a:avLst/>
            </a:prstGeom>
          </p:spPr>
        </p:pic>
      </p:grpSp>
      <p:grpSp>
        <p:nvGrpSpPr>
          <p:cNvPr id="65" name="Agrupar 64">
            <a:extLst>
              <a:ext uri="{FF2B5EF4-FFF2-40B4-BE49-F238E27FC236}">
                <a16:creationId xmlns:a16="http://schemas.microsoft.com/office/drawing/2014/main" id="{7AC29BEF-D23C-3034-CB35-18BC9EB289D0}"/>
              </a:ext>
            </a:extLst>
          </p:cNvPr>
          <p:cNvGrpSpPr/>
          <p:nvPr/>
        </p:nvGrpSpPr>
        <p:grpSpPr>
          <a:xfrm>
            <a:off x="9326767" y="4327516"/>
            <a:ext cx="2681922" cy="2242043"/>
            <a:chOff x="7441594" y="3841773"/>
            <a:chExt cx="2681922" cy="2242043"/>
          </a:xfrm>
        </p:grpSpPr>
        <p:sp>
          <p:nvSpPr>
            <p:cNvPr id="66" name="Retângulo: Cantos Arredondados 65">
              <a:extLst>
                <a:ext uri="{FF2B5EF4-FFF2-40B4-BE49-F238E27FC236}">
                  <a16:creationId xmlns:a16="http://schemas.microsoft.com/office/drawing/2014/main" id="{7942B8BD-9E66-B03C-637C-85CBA67D94A1}"/>
                </a:ext>
              </a:extLst>
            </p:cNvPr>
            <p:cNvSpPr/>
            <p:nvPr/>
          </p:nvSpPr>
          <p:spPr>
            <a:xfrm>
              <a:off x="7441594" y="3841773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7" name="CaixaDeTexto 66">
              <a:extLst>
                <a:ext uri="{FF2B5EF4-FFF2-40B4-BE49-F238E27FC236}">
                  <a16:creationId xmlns:a16="http://schemas.microsoft.com/office/drawing/2014/main" id="{B5DEE1D4-7E3E-94DC-B2A8-CA5F9E92E6BE}"/>
                </a:ext>
              </a:extLst>
            </p:cNvPr>
            <p:cNvSpPr txBox="1"/>
            <p:nvPr/>
          </p:nvSpPr>
          <p:spPr>
            <a:xfrm>
              <a:off x="7441594" y="4977812"/>
              <a:ext cx="2681922" cy="8720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noProof="0" dirty="0">
                  <a:solidFill>
                    <a:schemeClr val="bg1"/>
                  </a:solidFill>
                  <a:latin typeface="Calibri" panose="020F0502020204030204"/>
                </a:rPr>
                <a:t>DISTRIBUTED GENERATION CAPACITY (2025)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49.4 GW</a:t>
              </a:r>
            </a:p>
          </p:txBody>
        </p:sp>
        <p:pic>
          <p:nvPicPr>
            <p:cNvPr id="69" name="Gráfico 68" descr="Painéis solares estrutura de tópicos">
              <a:extLst>
                <a:ext uri="{FF2B5EF4-FFF2-40B4-BE49-F238E27FC236}">
                  <a16:creationId xmlns:a16="http://schemas.microsoft.com/office/drawing/2014/main" id="{D3C27896-4176-8F6C-6390-CA11B68AD8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30586" y="4303835"/>
              <a:ext cx="614800" cy="614800"/>
            </a:xfrm>
            <a:prstGeom prst="rect">
              <a:avLst/>
            </a:prstGeom>
          </p:spPr>
        </p:pic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4B5A35BA-769F-E244-9B4B-0410F073368B}"/>
              </a:ext>
            </a:extLst>
          </p:cNvPr>
          <p:cNvGrpSpPr/>
          <p:nvPr/>
        </p:nvGrpSpPr>
        <p:grpSpPr>
          <a:xfrm>
            <a:off x="6222345" y="1649041"/>
            <a:ext cx="2700625" cy="2251666"/>
            <a:chOff x="1507058" y="4068367"/>
            <a:chExt cx="2700625" cy="2242043"/>
          </a:xfrm>
        </p:grpSpPr>
        <p:sp>
          <p:nvSpPr>
            <p:cNvPr id="72" name="Retângulo: Cantos Arredondados 71">
              <a:extLst>
                <a:ext uri="{FF2B5EF4-FFF2-40B4-BE49-F238E27FC236}">
                  <a16:creationId xmlns:a16="http://schemas.microsoft.com/office/drawing/2014/main" id="{64FA230D-13C2-6466-C6E2-8BC465DA12F5}"/>
                </a:ext>
              </a:extLst>
            </p:cNvPr>
            <p:cNvSpPr/>
            <p:nvPr/>
          </p:nvSpPr>
          <p:spPr>
            <a:xfrm>
              <a:off x="1538417" y="4068367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3" name="CaixaDeTexto 72">
              <a:extLst>
                <a:ext uri="{FF2B5EF4-FFF2-40B4-BE49-F238E27FC236}">
                  <a16:creationId xmlns:a16="http://schemas.microsoft.com/office/drawing/2014/main" id="{C6DC5BA4-2D96-189B-72FC-D356A9A01457}"/>
                </a:ext>
              </a:extLst>
            </p:cNvPr>
            <p:cNvSpPr txBox="1"/>
            <p:nvPr/>
          </p:nvSpPr>
          <p:spPr>
            <a:xfrm>
              <a:off x="1507058" y="5120297"/>
              <a:ext cx="2700625" cy="66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defRPr/>
              </a:pPr>
              <a:r>
                <a:rPr lang="en-US" noProof="0" dirty="0">
                  <a:solidFill>
                    <a:schemeClr val="bg1"/>
                  </a:solidFill>
                  <a:latin typeface="Calibri" panose="020F0502020204030204"/>
                </a:rPr>
                <a:t>ENERGY MARKET </a:t>
              </a:r>
              <a:r>
                <a:rPr lang="en-US" b="1" dirty="0">
                  <a:solidFill>
                    <a:schemeClr val="bg1"/>
                  </a:solidFill>
                  <a:latin typeface="Calibri" panose="020F0502020204030204"/>
                </a:rPr>
                <a:t>(</a:t>
              </a:r>
              <a:r>
                <a:rPr lang="en-US" dirty="0">
                  <a:solidFill>
                    <a:schemeClr val="bg1"/>
                  </a:solidFill>
                  <a:latin typeface="Calibri" panose="020F0502020204030204"/>
                </a:rPr>
                <a:t>2025)</a:t>
              </a:r>
              <a:endParaRPr lang="en-US" noProof="0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647.4 TWh/year</a:t>
              </a:r>
              <a:endPara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4" name="Agrupar 73">
            <a:extLst>
              <a:ext uri="{FF2B5EF4-FFF2-40B4-BE49-F238E27FC236}">
                <a16:creationId xmlns:a16="http://schemas.microsoft.com/office/drawing/2014/main" id="{D631D209-BB93-5614-D49F-9AC230134E24}"/>
              </a:ext>
            </a:extLst>
          </p:cNvPr>
          <p:cNvGrpSpPr/>
          <p:nvPr/>
        </p:nvGrpSpPr>
        <p:grpSpPr>
          <a:xfrm>
            <a:off x="173044" y="4274392"/>
            <a:ext cx="2958017" cy="2243092"/>
            <a:chOff x="-3219127" y="7219739"/>
            <a:chExt cx="2958017" cy="2243092"/>
          </a:xfrm>
        </p:grpSpPr>
        <p:sp>
          <p:nvSpPr>
            <p:cNvPr id="75" name="Retângulo: Cantos Arredondados 74">
              <a:extLst>
                <a:ext uri="{FF2B5EF4-FFF2-40B4-BE49-F238E27FC236}">
                  <a16:creationId xmlns:a16="http://schemas.microsoft.com/office/drawing/2014/main" id="{916FAEA7-6308-BE1B-F3EE-CD84ED9FE7F3}"/>
                </a:ext>
              </a:extLst>
            </p:cNvPr>
            <p:cNvSpPr/>
            <p:nvPr/>
          </p:nvSpPr>
          <p:spPr>
            <a:xfrm>
              <a:off x="-3059072" y="7220788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6" name="CaixaDeTexto 75">
              <a:extLst>
                <a:ext uri="{FF2B5EF4-FFF2-40B4-BE49-F238E27FC236}">
                  <a16:creationId xmlns:a16="http://schemas.microsoft.com/office/drawing/2014/main" id="{DF6F5A74-36D0-AFCA-0F2D-3FC6A47ED616}"/>
                </a:ext>
              </a:extLst>
            </p:cNvPr>
            <p:cNvSpPr txBox="1"/>
            <p:nvPr/>
          </p:nvSpPr>
          <p:spPr>
            <a:xfrm>
              <a:off x="-3219127" y="8297714"/>
              <a:ext cx="2958017" cy="913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noProof="0" dirty="0">
                  <a:solidFill>
                    <a:schemeClr val="bg1"/>
                  </a:solidFill>
                  <a:latin typeface="Calibri" panose="020F0502020204030204"/>
                </a:rPr>
                <a:t>ELECTRICITY LOSSES (2025)</a:t>
              </a:r>
            </a:p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14.7%</a:t>
              </a:r>
            </a:p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TL: 7.4%      NTL: 7.3% </a:t>
              </a:r>
            </a:p>
          </p:txBody>
        </p:sp>
        <p:pic>
          <p:nvPicPr>
            <p:cNvPr id="77" name="Gráfico 76" descr="Gráfico de tendência descendente estrutura de tópicos">
              <a:extLst>
                <a:ext uri="{FF2B5EF4-FFF2-40B4-BE49-F238E27FC236}">
                  <a16:creationId xmlns:a16="http://schemas.microsoft.com/office/drawing/2014/main" id="{5A3D651B-3BB5-BD3D-E49D-0FCF4C73CEA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-2483770" y="7219739"/>
              <a:ext cx="1217563" cy="1217563"/>
            </a:xfrm>
            <a:prstGeom prst="rect">
              <a:avLst/>
            </a:prstGeom>
          </p:spPr>
        </p:pic>
      </p:grp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B2D754B4-9831-6417-33BE-888B2D4C1540}"/>
              </a:ext>
            </a:extLst>
          </p:cNvPr>
          <p:cNvGrpSpPr/>
          <p:nvPr/>
        </p:nvGrpSpPr>
        <p:grpSpPr>
          <a:xfrm>
            <a:off x="3162334" y="4255764"/>
            <a:ext cx="2958017" cy="2260671"/>
            <a:chOff x="4421102" y="4037030"/>
            <a:chExt cx="2958017" cy="2260671"/>
          </a:xfrm>
        </p:grpSpPr>
        <p:sp>
          <p:nvSpPr>
            <p:cNvPr id="80" name="Retângulo: Cantos Arredondados 79">
              <a:extLst>
                <a:ext uri="{FF2B5EF4-FFF2-40B4-BE49-F238E27FC236}">
                  <a16:creationId xmlns:a16="http://schemas.microsoft.com/office/drawing/2014/main" id="{2CD76DA0-7F6A-DF28-972E-02AF11869ADE}"/>
                </a:ext>
              </a:extLst>
            </p:cNvPr>
            <p:cNvSpPr/>
            <p:nvPr/>
          </p:nvSpPr>
          <p:spPr>
            <a:xfrm>
              <a:off x="4581157" y="4055658"/>
              <a:ext cx="2637907" cy="2242043"/>
            </a:xfrm>
            <a:prstGeom prst="roundRect">
              <a:avLst>
                <a:gd name="adj" fmla="val 7190"/>
              </a:avLst>
            </a:prstGeom>
            <a:solidFill>
              <a:srgbClr val="00763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1" name="CaixaDeTexto 80">
              <a:extLst>
                <a:ext uri="{FF2B5EF4-FFF2-40B4-BE49-F238E27FC236}">
                  <a16:creationId xmlns:a16="http://schemas.microsoft.com/office/drawing/2014/main" id="{07F7D85F-228E-BC5A-9C3A-DE853EFA4344}"/>
                </a:ext>
              </a:extLst>
            </p:cNvPr>
            <p:cNvSpPr txBox="1"/>
            <p:nvPr/>
          </p:nvSpPr>
          <p:spPr>
            <a:xfrm>
              <a:off x="4421102" y="5132584"/>
              <a:ext cx="295801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noProof="0" dirty="0">
                  <a:solidFill>
                    <a:schemeClr val="bg1"/>
                  </a:solidFill>
                  <a:latin typeface="Calibri" panose="020F0502020204030204"/>
                </a:rPr>
                <a:t>SMART METERING (2025)</a:t>
              </a:r>
            </a:p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noProof="0" dirty="0">
                  <a:solidFill>
                    <a:srgbClr val="D7DA38"/>
                  </a:solidFill>
                  <a:latin typeface="Calibri" panose="020F0502020204030204"/>
                </a:rPr>
                <a:t>Diffusion: 4%</a:t>
              </a:r>
            </a:p>
          </p:txBody>
        </p:sp>
        <p:pic>
          <p:nvPicPr>
            <p:cNvPr id="82" name="Gráfico 81" descr="Gráfico de tendência descendente estrutura de tópicos">
              <a:extLst>
                <a:ext uri="{FF2B5EF4-FFF2-40B4-BE49-F238E27FC236}">
                  <a16:creationId xmlns:a16="http://schemas.microsoft.com/office/drawing/2014/main" id="{9FC5199E-4A96-B775-C92E-7B7A6347AD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91329" y="4037030"/>
              <a:ext cx="1217563" cy="1217563"/>
            </a:xfrm>
            <a:prstGeom prst="rect">
              <a:avLst/>
            </a:prstGeom>
          </p:spPr>
        </p:pic>
      </p:grpSp>
      <p:sp>
        <p:nvSpPr>
          <p:cNvPr id="83" name="Retângulo: Cantos Arredondados 82">
            <a:extLst>
              <a:ext uri="{FF2B5EF4-FFF2-40B4-BE49-F238E27FC236}">
                <a16:creationId xmlns:a16="http://schemas.microsoft.com/office/drawing/2014/main" id="{36B21048-6BD7-CAF5-3BBE-965BB1C3AC91}"/>
              </a:ext>
            </a:extLst>
          </p:cNvPr>
          <p:cNvSpPr/>
          <p:nvPr/>
        </p:nvSpPr>
        <p:spPr>
          <a:xfrm>
            <a:off x="9233467" y="1649041"/>
            <a:ext cx="2637907" cy="2242042"/>
          </a:xfrm>
          <a:prstGeom prst="roundRect">
            <a:avLst>
              <a:gd name="adj" fmla="val 7190"/>
            </a:avLst>
          </a:prstGeom>
          <a:solidFill>
            <a:srgbClr val="00763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F3306830-433D-14F1-2EEF-6CDC48C3975D}"/>
              </a:ext>
            </a:extLst>
          </p:cNvPr>
          <p:cNvSpPr txBox="1"/>
          <p:nvPr/>
        </p:nvSpPr>
        <p:spPr>
          <a:xfrm>
            <a:off x="8909320" y="2792710"/>
            <a:ext cx="314760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>
                <a:solidFill>
                  <a:schemeClr val="bg1"/>
                </a:solidFill>
                <a:latin typeface="Calibri" panose="020F0502020204030204"/>
              </a:rPr>
              <a:t>TRANSMISSION (2024)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1" noProof="0" dirty="0">
                <a:solidFill>
                  <a:srgbClr val="D7DA38"/>
                </a:solidFill>
                <a:latin typeface="Calibri" panose="020F0502020204030204"/>
              </a:rPr>
              <a:t>176,169 km</a:t>
            </a:r>
            <a:br>
              <a:rPr lang="en-US" sz="2400" b="1" i="1" noProof="0" dirty="0">
                <a:solidFill>
                  <a:srgbClr val="D7DA38"/>
                </a:solidFill>
                <a:latin typeface="Calibri" panose="020F0502020204030204"/>
              </a:rPr>
            </a:b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5" name="Agrupar 84">
            <a:extLst>
              <a:ext uri="{FF2B5EF4-FFF2-40B4-BE49-F238E27FC236}">
                <a16:creationId xmlns:a16="http://schemas.microsoft.com/office/drawing/2014/main" id="{FF5BDC85-3E3C-4CE3-E9DA-7752043AA8DC}"/>
              </a:ext>
            </a:extLst>
          </p:cNvPr>
          <p:cNvGrpSpPr/>
          <p:nvPr/>
        </p:nvGrpSpPr>
        <p:grpSpPr>
          <a:xfrm>
            <a:off x="10173245" y="1963188"/>
            <a:ext cx="1355665" cy="766512"/>
            <a:chOff x="-1045713" y="4368264"/>
            <a:chExt cx="1561888" cy="914400"/>
          </a:xfrm>
          <a:solidFill>
            <a:srgbClr val="D7DA38"/>
          </a:solidFill>
        </p:grpSpPr>
        <p:pic>
          <p:nvPicPr>
            <p:cNvPr id="86" name="Gráfico 85" descr="Torre elétrica estrutura de tópicos">
              <a:extLst>
                <a:ext uri="{FF2B5EF4-FFF2-40B4-BE49-F238E27FC236}">
                  <a16:creationId xmlns:a16="http://schemas.microsoft.com/office/drawing/2014/main" id="{1BAFFC05-1ECC-6B78-1506-65A0A28323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1045713" y="4368264"/>
              <a:ext cx="914400" cy="914400"/>
            </a:xfrm>
            <a:prstGeom prst="rect">
              <a:avLst/>
            </a:prstGeom>
          </p:spPr>
        </p:pic>
        <p:pic>
          <p:nvPicPr>
            <p:cNvPr id="87" name="Gráfico 86" descr="Torre elétrica estrutura de tópicos">
              <a:extLst>
                <a:ext uri="{FF2B5EF4-FFF2-40B4-BE49-F238E27FC236}">
                  <a16:creationId xmlns:a16="http://schemas.microsoft.com/office/drawing/2014/main" id="{413E99C3-51A2-CFDA-6FBF-A487D0AF98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361450" y="4689554"/>
              <a:ext cx="593109" cy="593109"/>
            </a:xfrm>
            <a:prstGeom prst="rect">
              <a:avLst/>
            </a:prstGeom>
          </p:spPr>
        </p:pic>
        <p:pic>
          <p:nvPicPr>
            <p:cNvPr id="88" name="Gráfico 87" descr="Torre elétrica estrutura de tópicos">
              <a:extLst>
                <a:ext uri="{FF2B5EF4-FFF2-40B4-BE49-F238E27FC236}">
                  <a16:creationId xmlns:a16="http://schemas.microsoft.com/office/drawing/2014/main" id="{3FDD0CDB-71BE-7769-0B22-0AC057D6D7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016" y="4867984"/>
              <a:ext cx="414159" cy="414159"/>
            </a:xfrm>
            <a:prstGeom prst="rect">
              <a:avLst/>
            </a:prstGeom>
          </p:spPr>
        </p:pic>
      </p:grpSp>
      <p:pic>
        <p:nvPicPr>
          <p:cNvPr id="90" name="Imagem 89">
            <a:extLst>
              <a:ext uri="{FF2B5EF4-FFF2-40B4-BE49-F238E27FC236}">
                <a16:creationId xmlns:a16="http://schemas.microsoft.com/office/drawing/2014/main" id="{06CCD131-7317-CC29-A987-329E23208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2323" y="1963188"/>
            <a:ext cx="854954" cy="78789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07830F7-7A0D-A833-C32A-4B09800CB3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9489" y="4308967"/>
            <a:ext cx="943698" cy="1067938"/>
          </a:xfrm>
          <a:prstGeom prst="rect">
            <a:avLst/>
          </a:prstGeom>
        </p:spPr>
      </p:pic>
      <p:pic>
        <p:nvPicPr>
          <p:cNvPr id="7" name="Gráfico 6" descr="Tendência ascendente com preenchimento sólido">
            <a:extLst>
              <a:ext uri="{FF2B5EF4-FFF2-40B4-BE49-F238E27FC236}">
                <a16:creationId xmlns:a16="http://schemas.microsoft.com/office/drawing/2014/main" id="{7477EB93-DE85-D70C-CE6B-F08C3D2B2A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87517" y="4587175"/>
            <a:ext cx="914400" cy="914400"/>
          </a:xfrm>
          <a:prstGeom prst="rect">
            <a:avLst/>
          </a:prstGeom>
        </p:spPr>
      </p:pic>
      <p:pic>
        <p:nvPicPr>
          <p:cNvPr id="3" name="Espaço Reservado para Conteúdo 4">
            <a:extLst>
              <a:ext uri="{FF2B5EF4-FFF2-40B4-BE49-F238E27FC236}">
                <a16:creationId xmlns:a16="http://schemas.microsoft.com/office/drawing/2014/main" id="{4040BA47-6EF0-1FAB-8524-E0AC50FB62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921" y="1672672"/>
            <a:ext cx="5464036" cy="484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90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A7D14-BFB6-5480-6AF1-B5A0468B2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4140B631-5AD9-0FA6-B625-62A50110E9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7208F277-D538-0534-1F67-235D191910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194990BA-4DF0-7E9C-71D1-C6E3B6C28EF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3" name="Thought Bubble: Cloud 3">
            <a:extLst>
              <a:ext uri="{FF2B5EF4-FFF2-40B4-BE49-F238E27FC236}">
                <a16:creationId xmlns:a16="http://schemas.microsoft.com/office/drawing/2014/main" id="{8576AC22-1FE0-F2B6-0D52-CFFE205EB805}"/>
              </a:ext>
            </a:extLst>
          </p:cNvPr>
          <p:cNvSpPr/>
          <p:nvPr/>
        </p:nvSpPr>
        <p:spPr>
          <a:xfrm>
            <a:off x="2441413" y="1735667"/>
            <a:ext cx="6853187" cy="3224463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0" dirty="0">
                <a:solidFill>
                  <a:srgbClr val="0E719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has smart metering become a strategic regulatory issue for Brazil?</a:t>
            </a:r>
            <a:endParaRPr lang="en-US" sz="2800" b="1" noProof="0" dirty="0"/>
          </a:p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9755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43332-8A91-74C6-A8F1-CEDDA819A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5D09E411-2611-793B-B259-B5CC7F35B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567" y="545469"/>
            <a:ext cx="9142413" cy="486304"/>
          </a:xfrm>
        </p:spPr>
        <p:txBody>
          <a:bodyPr/>
          <a:lstStyle/>
          <a:p>
            <a:r>
              <a:rPr lang="en-US" noProof="0" dirty="0"/>
              <a:t>Diagram of Objectives and Expected Results for Regulation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29CD9383-0D03-F073-9D60-971272BACB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D99338C-A49B-D60E-CA9F-98D6A81666B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 noProof="0" dirty="0"/>
          </a:p>
        </p:txBody>
      </p:sp>
      <p:graphicFrame>
        <p:nvGraphicFramePr>
          <p:cNvPr id="2" name="Espaço Reservado para Conteúdo 3">
            <a:extLst>
              <a:ext uri="{FF2B5EF4-FFF2-40B4-BE49-F238E27FC236}">
                <a16:creationId xmlns:a16="http://schemas.microsoft.com/office/drawing/2014/main" id="{0A1F5DA6-50F3-DDE9-B5EC-BAD438AB18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207315"/>
              </p:ext>
            </p:extLst>
          </p:nvPr>
        </p:nvGraphicFramePr>
        <p:xfrm>
          <a:off x="3694514" y="1123291"/>
          <a:ext cx="7694211" cy="461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luxograma: Conector 2">
            <a:extLst>
              <a:ext uri="{FF2B5EF4-FFF2-40B4-BE49-F238E27FC236}">
                <a16:creationId xmlns:a16="http://schemas.microsoft.com/office/drawing/2014/main" id="{5877F7FB-E03E-1856-D3BC-06D64B5AFFB8}"/>
              </a:ext>
            </a:extLst>
          </p:cNvPr>
          <p:cNvSpPr/>
          <p:nvPr/>
        </p:nvSpPr>
        <p:spPr>
          <a:xfrm>
            <a:off x="1222411" y="2121114"/>
            <a:ext cx="2791324" cy="2820774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noProof="0" dirty="0"/>
              <a:t>Reduce</a:t>
            </a:r>
          </a:p>
          <a:p>
            <a:r>
              <a:rPr lang="en-US" b="1" noProof="0" dirty="0"/>
              <a:t>regulatory barriers to the implementation of smart metering systems in Brazil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F275E01-AA2A-C889-8617-131838908A60}"/>
              </a:ext>
            </a:extLst>
          </p:cNvPr>
          <p:cNvSpPr/>
          <p:nvPr/>
        </p:nvSpPr>
        <p:spPr>
          <a:xfrm>
            <a:off x="1597891" y="5678218"/>
            <a:ext cx="9620547" cy="9144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b="1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The installation of smart meters aligns with the energy transition and the modernization of the Brazilian distribution sector, contributing to a more efficient</a:t>
            </a:r>
            <a:r>
              <a:rPr lang="en-US" b="1" noProof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, transparent</a:t>
            </a:r>
            <a:r>
              <a:rPr lang="en-US" b="1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</a:rPr>
              <a:t>, reliable, and sustainable service</a:t>
            </a:r>
            <a:endParaRPr lang="en-US" b="1" noProof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2970610-194B-7697-B99E-A12A245F7CF2}"/>
              </a:ext>
            </a:extLst>
          </p:cNvPr>
          <p:cNvSpPr txBox="1"/>
          <p:nvPr/>
        </p:nvSpPr>
        <p:spPr>
          <a:xfrm rot="16200000">
            <a:off x="-452242" y="3070691"/>
            <a:ext cx="249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Regulatory Problem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E1DE10B-05C0-310F-04C5-B4C6010ACDE8}"/>
              </a:ext>
            </a:extLst>
          </p:cNvPr>
          <p:cNvSpPr/>
          <p:nvPr/>
        </p:nvSpPr>
        <p:spPr>
          <a:xfrm>
            <a:off x="3871764" y="1385284"/>
            <a:ext cx="311486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3688793-6148-5172-F512-5C095EDE5ADB}"/>
              </a:ext>
            </a:extLst>
          </p:cNvPr>
          <p:cNvSpPr/>
          <p:nvPr/>
        </p:nvSpPr>
        <p:spPr>
          <a:xfrm>
            <a:off x="4310903" y="2088781"/>
            <a:ext cx="311486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4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C63B74A-BF17-B8AA-BE98-2F52220186D9}"/>
              </a:ext>
            </a:extLst>
          </p:cNvPr>
          <p:cNvSpPr/>
          <p:nvPr/>
        </p:nvSpPr>
        <p:spPr>
          <a:xfrm>
            <a:off x="4497698" y="2805030"/>
            <a:ext cx="311486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400" b="0" cap="none" spc="0" dirty="0">
                <a:ln w="0"/>
                <a:solidFill>
                  <a:srgbClr val="44B5C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9CF17F6-B953-58DD-C777-2EB61561C04E}"/>
              </a:ext>
            </a:extLst>
          </p:cNvPr>
          <p:cNvSpPr/>
          <p:nvPr/>
        </p:nvSpPr>
        <p:spPr>
          <a:xfrm>
            <a:off x="4466646" y="3567820"/>
            <a:ext cx="311486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CD8E0A9-DCEE-A4EE-7B62-5A154F92B34F}"/>
              </a:ext>
            </a:extLst>
          </p:cNvPr>
          <p:cNvSpPr/>
          <p:nvPr/>
        </p:nvSpPr>
        <p:spPr>
          <a:xfrm>
            <a:off x="4282994" y="4297029"/>
            <a:ext cx="311486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4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E40D64F4-D69A-677F-D3EF-BDED67031B52}"/>
              </a:ext>
            </a:extLst>
          </p:cNvPr>
          <p:cNvSpPr/>
          <p:nvPr/>
        </p:nvSpPr>
        <p:spPr>
          <a:xfrm>
            <a:off x="3867557" y="5028554"/>
            <a:ext cx="311486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4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44322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>
            <a:extLst>
              <a:ext uri="{FF2B5EF4-FFF2-40B4-BE49-F238E27FC236}">
                <a16:creationId xmlns:a16="http://schemas.microsoft.com/office/drawing/2014/main" id="{B6857E10-0770-F48E-FB53-F7CD7C04D18C}"/>
              </a:ext>
            </a:extLst>
          </p:cNvPr>
          <p:cNvSpPr/>
          <p:nvPr/>
        </p:nvSpPr>
        <p:spPr>
          <a:xfrm>
            <a:off x="558800" y="799084"/>
            <a:ext cx="9875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A86"/>
                </a:solidFill>
              </a:rPr>
              <a:t>CBA was integrated into AHP to support a balanced regulatory decision</a:t>
            </a:r>
            <a:endParaRPr lang="en-US" sz="1200" dirty="0"/>
          </a:p>
        </p:txBody>
      </p:sp>
      <p:pic>
        <p:nvPicPr>
          <p:cNvPr id="9" name="Image 0" descr="/mnt/data/94e4152ea7.png">
            <a:extLst>
              <a:ext uri="{FF2B5EF4-FFF2-40B4-BE49-F238E27FC236}">
                <a16:creationId xmlns:a16="http://schemas.microsoft.com/office/drawing/2014/main" id="{250DD5AE-39BC-F4BD-44AB-3E673A8152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11" r="21111"/>
          <a:stretch/>
        </p:blipFill>
        <p:spPr>
          <a:xfrm>
            <a:off x="378691" y="1049866"/>
            <a:ext cx="4754880" cy="5352521"/>
          </a:xfrm>
          <a:prstGeom prst="rect">
            <a:avLst/>
          </a:prstGeom>
        </p:spPr>
      </p:pic>
      <p:sp>
        <p:nvSpPr>
          <p:cNvPr id="11" name="Shape 3">
            <a:extLst>
              <a:ext uri="{FF2B5EF4-FFF2-40B4-BE49-F238E27FC236}">
                <a16:creationId xmlns:a16="http://schemas.microsoft.com/office/drawing/2014/main" id="{B7D490F0-F4F8-06DA-0AD6-D4FA82E42004}"/>
              </a:ext>
            </a:extLst>
          </p:cNvPr>
          <p:cNvSpPr/>
          <p:nvPr/>
        </p:nvSpPr>
        <p:spPr>
          <a:xfrm>
            <a:off x="5593080" y="1496442"/>
            <a:ext cx="630936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7E3E8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3200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1C2CB531-BBF6-47B6-793C-30C199D58560}"/>
              </a:ext>
            </a:extLst>
          </p:cNvPr>
          <p:cNvSpPr/>
          <p:nvPr/>
        </p:nvSpPr>
        <p:spPr>
          <a:xfrm>
            <a:off x="5593080" y="1496442"/>
            <a:ext cx="73152" cy="658368"/>
          </a:xfrm>
          <a:prstGeom prst="rect">
            <a:avLst/>
          </a:prstGeom>
          <a:solidFill>
            <a:srgbClr val="005A70"/>
          </a:solidFill>
          <a:ln w="12700">
            <a:solidFill>
              <a:srgbClr val="005A70"/>
            </a:solidFill>
            <a:prstDash val="solid"/>
          </a:ln>
        </p:spPr>
        <p:txBody>
          <a:bodyPr/>
          <a:lstStyle/>
          <a:p>
            <a:endParaRPr lang="pt-BR" sz="320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709070BF-6E37-6B09-5E97-38DF53332EB5}"/>
              </a:ext>
            </a:extLst>
          </p:cNvPr>
          <p:cNvSpPr/>
          <p:nvPr/>
        </p:nvSpPr>
        <p:spPr>
          <a:xfrm>
            <a:off x="5794248" y="1642746"/>
            <a:ext cx="59893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449"/>
                </a:solidFill>
              </a:rPr>
              <a:t>1. Define alternatives</a:t>
            </a:r>
            <a:endParaRPr lang="en-US" sz="1800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FE8BAE9F-1713-1564-D92A-A71D3C3F4FB7}"/>
              </a:ext>
            </a:extLst>
          </p:cNvPr>
          <p:cNvSpPr/>
          <p:nvPr/>
        </p:nvSpPr>
        <p:spPr>
          <a:xfrm>
            <a:off x="5794248" y="1971930"/>
            <a:ext cx="5989320" cy="1280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313A"/>
                </a:solidFill>
              </a:rPr>
              <a:t>A0, A1, A2</a:t>
            </a:r>
            <a:endParaRPr lang="en-US" sz="1200" dirty="0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C6701A11-9DE4-E420-F714-44ADD4F3B916}"/>
              </a:ext>
            </a:extLst>
          </p:cNvPr>
          <p:cNvSpPr/>
          <p:nvPr/>
        </p:nvSpPr>
        <p:spPr>
          <a:xfrm>
            <a:off x="5593080" y="2456562"/>
            <a:ext cx="630936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7E3E8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3200"/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E99BD4E8-DB55-BA06-BEAB-6D8831528FF3}"/>
              </a:ext>
            </a:extLst>
          </p:cNvPr>
          <p:cNvSpPr/>
          <p:nvPr/>
        </p:nvSpPr>
        <p:spPr>
          <a:xfrm>
            <a:off x="5593080" y="2456562"/>
            <a:ext cx="73152" cy="658368"/>
          </a:xfrm>
          <a:prstGeom prst="rect">
            <a:avLst/>
          </a:prstGeom>
          <a:solidFill>
            <a:srgbClr val="0E7191"/>
          </a:solidFill>
          <a:ln w="12700">
            <a:solidFill>
              <a:srgbClr val="0E7191"/>
            </a:solidFill>
            <a:prstDash val="solid"/>
          </a:ln>
        </p:spPr>
        <p:txBody>
          <a:bodyPr/>
          <a:lstStyle/>
          <a:p>
            <a:endParaRPr lang="pt-BR" sz="3200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E3F12C7D-7EA8-A58C-1F87-EA33A22DCA2D}"/>
              </a:ext>
            </a:extLst>
          </p:cNvPr>
          <p:cNvSpPr/>
          <p:nvPr/>
        </p:nvSpPr>
        <p:spPr>
          <a:xfrm>
            <a:off x="5794248" y="2602866"/>
            <a:ext cx="59893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449"/>
                </a:solidFill>
              </a:rPr>
              <a:t>2. CBA - </a:t>
            </a:r>
            <a:r>
              <a:rPr lang="en-US" sz="1800" dirty="0"/>
              <a:t>Cost-Benefit Analysis</a:t>
            </a:r>
            <a:r>
              <a:rPr lang="en-US" sz="1800" dirty="0">
                <a:solidFill>
                  <a:srgbClr val="123449"/>
                </a:solidFill>
              </a:rPr>
              <a:t> </a:t>
            </a:r>
            <a:endParaRPr lang="en-US" sz="180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584DCAC4-FCCB-EB0B-145A-2AFC6AD9E866}"/>
              </a:ext>
            </a:extLst>
          </p:cNvPr>
          <p:cNvSpPr/>
          <p:nvPr/>
        </p:nvSpPr>
        <p:spPr>
          <a:xfrm>
            <a:off x="5794248" y="2932050"/>
            <a:ext cx="5989320" cy="1280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313A"/>
                </a:solidFill>
              </a:rPr>
              <a:t>Quantify costs, monetizable benefits, NPV and B/C ratio</a:t>
            </a:r>
            <a:endParaRPr lang="en-US" sz="1200" dirty="0"/>
          </a:p>
        </p:txBody>
      </p:sp>
      <p:sp>
        <p:nvSpPr>
          <p:cNvPr id="27" name="Shape 11">
            <a:extLst>
              <a:ext uri="{FF2B5EF4-FFF2-40B4-BE49-F238E27FC236}">
                <a16:creationId xmlns:a16="http://schemas.microsoft.com/office/drawing/2014/main" id="{6061A678-5CBF-8E0D-CFF7-C550D2F2EED7}"/>
              </a:ext>
            </a:extLst>
          </p:cNvPr>
          <p:cNvSpPr/>
          <p:nvPr/>
        </p:nvSpPr>
        <p:spPr>
          <a:xfrm>
            <a:off x="5593080" y="3416682"/>
            <a:ext cx="630936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7E3E8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3200"/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D21D7CF1-71B8-DC25-22CA-973B13BDFC87}"/>
              </a:ext>
            </a:extLst>
          </p:cNvPr>
          <p:cNvSpPr/>
          <p:nvPr/>
        </p:nvSpPr>
        <p:spPr>
          <a:xfrm>
            <a:off x="5593080" y="3416682"/>
            <a:ext cx="73152" cy="658368"/>
          </a:xfrm>
          <a:prstGeom prst="rect">
            <a:avLst/>
          </a:prstGeom>
          <a:solidFill>
            <a:srgbClr val="2E9D58"/>
          </a:solidFill>
          <a:ln w="12700">
            <a:solidFill>
              <a:srgbClr val="2E9D58"/>
            </a:solidFill>
            <a:prstDash val="solid"/>
          </a:ln>
        </p:spPr>
        <p:txBody>
          <a:bodyPr/>
          <a:lstStyle/>
          <a:p>
            <a:endParaRPr lang="pt-BR" sz="3200"/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239BC0F3-2ED3-C2DD-3B8F-D9E12636F2A8}"/>
              </a:ext>
            </a:extLst>
          </p:cNvPr>
          <p:cNvSpPr/>
          <p:nvPr/>
        </p:nvSpPr>
        <p:spPr>
          <a:xfrm>
            <a:off x="5794248" y="3562986"/>
            <a:ext cx="59893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449"/>
                </a:solidFill>
              </a:rPr>
              <a:t>3. AHP - </a:t>
            </a:r>
            <a:r>
              <a:rPr lang="en-US" sz="1800" dirty="0"/>
              <a:t>Analytic Hierarchy Process</a:t>
            </a:r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1D854472-8720-572F-040F-101FFD93B8CD}"/>
              </a:ext>
            </a:extLst>
          </p:cNvPr>
          <p:cNvSpPr/>
          <p:nvPr/>
        </p:nvSpPr>
        <p:spPr>
          <a:xfrm>
            <a:off x="5794248" y="3892170"/>
            <a:ext cx="5989320" cy="1280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313A"/>
                </a:solidFill>
              </a:rPr>
              <a:t>Compare alternatives against qualitative and quantitative criteria</a:t>
            </a:r>
            <a:endParaRPr lang="en-US" sz="1200" dirty="0"/>
          </a:p>
        </p:txBody>
      </p:sp>
      <p:sp>
        <p:nvSpPr>
          <p:cNvPr id="35" name="Shape 15">
            <a:extLst>
              <a:ext uri="{FF2B5EF4-FFF2-40B4-BE49-F238E27FC236}">
                <a16:creationId xmlns:a16="http://schemas.microsoft.com/office/drawing/2014/main" id="{DDB2FB10-C401-9E08-CFA9-414747615322}"/>
              </a:ext>
            </a:extLst>
          </p:cNvPr>
          <p:cNvSpPr/>
          <p:nvPr/>
        </p:nvSpPr>
        <p:spPr>
          <a:xfrm>
            <a:off x="5593080" y="4376802"/>
            <a:ext cx="630936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7E3E8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3200"/>
          </a:p>
        </p:txBody>
      </p:sp>
      <p:sp>
        <p:nvSpPr>
          <p:cNvPr id="37" name="Shape 16">
            <a:extLst>
              <a:ext uri="{FF2B5EF4-FFF2-40B4-BE49-F238E27FC236}">
                <a16:creationId xmlns:a16="http://schemas.microsoft.com/office/drawing/2014/main" id="{777294E8-DC9A-59E7-E974-56CBD2823E58}"/>
              </a:ext>
            </a:extLst>
          </p:cNvPr>
          <p:cNvSpPr/>
          <p:nvPr/>
        </p:nvSpPr>
        <p:spPr>
          <a:xfrm>
            <a:off x="5593080" y="4376802"/>
            <a:ext cx="73152" cy="658368"/>
          </a:xfrm>
          <a:prstGeom prst="rect">
            <a:avLst/>
          </a:prstGeom>
          <a:solidFill>
            <a:srgbClr val="005A70"/>
          </a:solidFill>
          <a:ln w="12700">
            <a:solidFill>
              <a:srgbClr val="005A70"/>
            </a:solidFill>
            <a:prstDash val="solid"/>
          </a:ln>
        </p:spPr>
        <p:txBody>
          <a:bodyPr/>
          <a:lstStyle/>
          <a:p>
            <a:endParaRPr lang="pt-BR" sz="3200"/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21A5C596-5F52-66D0-3908-12ABB70AE8B1}"/>
              </a:ext>
            </a:extLst>
          </p:cNvPr>
          <p:cNvSpPr/>
          <p:nvPr/>
        </p:nvSpPr>
        <p:spPr>
          <a:xfrm>
            <a:off x="5794248" y="4523106"/>
            <a:ext cx="59893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449"/>
                </a:solidFill>
              </a:rPr>
              <a:t>4. Sensitivity</a:t>
            </a:r>
            <a:endParaRPr lang="en-US" sz="1800" dirty="0"/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32A8919A-6294-BBA4-6090-EEE4FDF74D2C}"/>
              </a:ext>
            </a:extLst>
          </p:cNvPr>
          <p:cNvSpPr/>
          <p:nvPr/>
        </p:nvSpPr>
        <p:spPr>
          <a:xfrm>
            <a:off x="5794248" y="4852290"/>
            <a:ext cx="5989320" cy="1280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313A"/>
                </a:solidFill>
              </a:rPr>
              <a:t>Test robustness of CBA inputs and AHP weights</a:t>
            </a:r>
            <a:endParaRPr lang="en-US" sz="1200" dirty="0"/>
          </a:p>
        </p:txBody>
      </p:sp>
      <p:sp>
        <p:nvSpPr>
          <p:cNvPr id="43" name="Shape 19">
            <a:extLst>
              <a:ext uri="{FF2B5EF4-FFF2-40B4-BE49-F238E27FC236}">
                <a16:creationId xmlns:a16="http://schemas.microsoft.com/office/drawing/2014/main" id="{14BFD093-86B2-B9C3-8414-5A2DF12CB2DE}"/>
              </a:ext>
            </a:extLst>
          </p:cNvPr>
          <p:cNvSpPr/>
          <p:nvPr/>
        </p:nvSpPr>
        <p:spPr>
          <a:xfrm>
            <a:off x="5593080" y="5336922"/>
            <a:ext cx="630936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7E3E8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3200"/>
          </a:p>
        </p:txBody>
      </p:sp>
      <p:sp>
        <p:nvSpPr>
          <p:cNvPr id="45" name="Shape 20">
            <a:extLst>
              <a:ext uri="{FF2B5EF4-FFF2-40B4-BE49-F238E27FC236}">
                <a16:creationId xmlns:a16="http://schemas.microsoft.com/office/drawing/2014/main" id="{D53187C7-7B52-42B6-6566-05806D6D7642}"/>
              </a:ext>
            </a:extLst>
          </p:cNvPr>
          <p:cNvSpPr/>
          <p:nvPr/>
        </p:nvSpPr>
        <p:spPr>
          <a:xfrm>
            <a:off x="5593080" y="5336922"/>
            <a:ext cx="73152" cy="658368"/>
          </a:xfrm>
          <a:prstGeom prst="rect">
            <a:avLst/>
          </a:prstGeom>
          <a:solidFill>
            <a:srgbClr val="005A70"/>
          </a:solidFill>
          <a:ln w="12700">
            <a:solidFill>
              <a:srgbClr val="005A70"/>
            </a:solidFill>
            <a:prstDash val="solid"/>
          </a:ln>
        </p:spPr>
        <p:txBody>
          <a:bodyPr/>
          <a:lstStyle/>
          <a:p>
            <a:endParaRPr lang="pt-BR" sz="3200"/>
          </a:p>
        </p:txBody>
      </p:sp>
      <p:sp>
        <p:nvSpPr>
          <p:cNvPr id="47" name="Text 21">
            <a:extLst>
              <a:ext uri="{FF2B5EF4-FFF2-40B4-BE49-F238E27FC236}">
                <a16:creationId xmlns:a16="http://schemas.microsoft.com/office/drawing/2014/main" id="{427860C5-185C-EB08-34B7-46968B5CAFAC}"/>
              </a:ext>
            </a:extLst>
          </p:cNvPr>
          <p:cNvSpPr/>
          <p:nvPr/>
        </p:nvSpPr>
        <p:spPr>
          <a:xfrm>
            <a:off x="5794248" y="5483226"/>
            <a:ext cx="59893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449"/>
                </a:solidFill>
              </a:rPr>
              <a:t>5. Recommendation</a:t>
            </a:r>
            <a:endParaRPr lang="en-US" sz="1800" dirty="0"/>
          </a:p>
        </p:txBody>
      </p:sp>
      <p:sp>
        <p:nvSpPr>
          <p:cNvPr id="49" name="Text 22">
            <a:extLst>
              <a:ext uri="{FF2B5EF4-FFF2-40B4-BE49-F238E27FC236}">
                <a16:creationId xmlns:a16="http://schemas.microsoft.com/office/drawing/2014/main" id="{8FA8E1C7-951E-4C8C-4693-F55AB3475D32}"/>
              </a:ext>
            </a:extLst>
          </p:cNvPr>
          <p:cNvSpPr/>
          <p:nvPr/>
        </p:nvSpPr>
        <p:spPr>
          <a:xfrm>
            <a:off x="5794248" y="5812410"/>
            <a:ext cx="5989320" cy="12801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20313A"/>
                </a:solidFill>
              </a:rPr>
              <a:t>Select alternative aligned with objectives and public policy</a:t>
            </a:r>
            <a:endParaRPr lang="en-US" sz="1000" dirty="0"/>
          </a:p>
        </p:txBody>
      </p:sp>
      <p:sp>
        <p:nvSpPr>
          <p:cNvPr id="51" name="Title 23">
            <a:extLst>
              <a:ext uri="{FF2B5EF4-FFF2-40B4-BE49-F238E27FC236}">
                <a16:creationId xmlns:a16="http://schemas.microsoft.com/office/drawing/2014/main" id="{36346781-3D9D-BD0D-0318-5D4A314D546A}"/>
              </a:ext>
            </a:extLst>
          </p:cNvPr>
          <p:cNvSpPr txBox="1">
            <a:spLocks/>
          </p:cNvSpPr>
          <p:nvPr/>
        </p:nvSpPr>
        <p:spPr>
          <a:xfrm>
            <a:off x="249382" y="289896"/>
            <a:ext cx="9142413" cy="48630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88F9E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2400" dirty="0">
                <a:solidFill>
                  <a:srgbClr val="1234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Methodological approach: monetizable + non-monetizable criteria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45705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Conclusions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 noProof="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03C41CD-4A4C-47BD-1467-3BDF2453B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67" y="1306945"/>
            <a:ext cx="10600266" cy="424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179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46F4-1E3E-777D-5C70-8F0E72604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0496DBAA-481A-36E8-A01E-7C2BA167D2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Thank you!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06633E45-F61B-ADFF-2B73-24A68B9F1B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3A6F62D-5157-41B3-CF77-BF1A3E5390E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5B95FB9A-1E8C-A796-5432-B1AD84B72650}"/>
              </a:ext>
            </a:extLst>
          </p:cNvPr>
          <p:cNvSpPr txBox="1">
            <a:spLocks/>
          </p:cNvSpPr>
          <p:nvPr/>
        </p:nvSpPr>
        <p:spPr>
          <a:xfrm>
            <a:off x="4406070" y="1735667"/>
            <a:ext cx="6357691" cy="393223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0" dirty="0"/>
              <a:t>References: </a:t>
            </a:r>
            <a:r>
              <a:rPr lang="en-US" noProof="0" dirty="0"/>
              <a:t>ANEEL, GIZ, PSR Energy, SIGLASUL </a:t>
            </a:r>
          </a:p>
          <a:p>
            <a:endParaRPr lang="en-US" b="1" noProof="0" dirty="0"/>
          </a:p>
          <a:p>
            <a:r>
              <a:rPr lang="en-US" b="1" noProof="0" dirty="0"/>
              <a:t>Ailson de Souza Barbosa</a:t>
            </a:r>
            <a:r>
              <a:rPr lang="en-US" noProof="0" dirty="0"/>
              <a:t> </a:t>
            </a:r>
            <a:br>
              <a:rPr lang="en-US" noProof="0" dirty="0"/>
            </a:br>
            <a:r>
              <a:rPr lang="en-US" noProof="0" dirty="0"/>
              <a:t>Regulatory Specialist at ANEEL</a:t>
            </a:r>
          </a:p>
          <a:p>
            <a:r>
              <a:rPr lang="pt-BR" dirty="0"/>
              <a:t>Brasilian </a:t>
            </a:r>
            <a:r>
              <a:rPr lang="pt-BR" dirty="0" err="1"/>
              <a:t>Electricity</a:t>
            </a:r>
            <a:r>
              <a:rPr lang="pt-BR" dirty="0"/>
              <a:t> Regulatory Agency </a:t>
            </a:r>
          </a:p>
          <a:p>
            <a:r>
              <a:rPr lang="en-US" noProof="0" dirty="0"/>
              <a:t> </a:t>
            </a:r>
            <a:br>
              <a:rPr lang="en-US" noProof="0" dirty="0"/>
            </a:br>
            <a:r>
              <a:rPr lang="en-US" noProof="0" dirty="0"/>
              <a:t>ailson@aneel.gov.br </a:t>
            </a:r>
            <a:br>
              <a:rPr lang="en-US" noProof="0" dirty="0"/>
            </a:br>
            <a:r>
              <a:rPr lang="en-US" u="sng" dirty="0"/>
              <a:t>www.aneel.gov.br</a:t>
            </a:r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A376E55-DAE1-A120-E3A9-26F9284F1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311" y="1735667"/>
            <a:ext cx="3461448" cy="426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0740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68d1ccf-06a7-4db8-af60-9010139f93b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15447969668648BC548221CA461F6B" ma:contentTypeVersion="19" ma:contentTypeDescription="Crie um novo documento." ma:contentTypeScope="" ma:versionID="5c4fcae17ba2d7abc47c4854c0d7b0e9">
  <xsd:schema xmlns:xsd="http://www.w3.org/2001/XMLSchema" xmlns:xs="http://www.w3.org/2001/XMLSchema" xmlns:p="http://schemas.microsoft.com/office/2006/metadata/properties" xmlns:ns3="d68d1ccf-06a7-4db8-af60-9010139f93b3" xmlns:ns4="d3a1b764-a9dc-4f7d-8a58-233fa1c7f1bc" targetNamespace="http://schemas.microsoft.com/office/2006/metadata/properties" ma:root="true" ma:fieldsID="7954cb2e3aba30f58315905395a8e189" ns3:_="" ns4:_="">
    <xsd:import namespace="d68d1ccf-06a7-4db8-af60-9010139f93b3"/>
    <xsd:import namespace="d3a1b764-a9dc-4f7d-8a58-233fa1c7f1b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8d1ccf-06a7-4db8-af60-9010139f93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a1b764-a9dc-4f7d-8a58-233fa1c7f1b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AC58E3-94F4-44DD-8331-71574DE34D5E}">
  <ds:schemaRefs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d3a1b764-a9dc-4f7d-8a58-233fa1c7f1bc"/>
    <ds:schemaRef ds:uri="d68d1ccf-06a7-4db8-af60-9010139f93b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543B30E-B929-49E7-9DA6-A36C03B167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573458-BB19-4F98-8654-AE77A3160A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8d1ccf-06a7-4db8-af60-9010139f93b3"/>
    <ds:schemaRef ds:uri="d3a1b764-a9dc-4f7d-8a58-233fa1c7f1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</TotalTime>
  <Words>468</Words>
  <Application>Microsoft Office PowerPoint</Application>
  <PresentationFormat>Personalizar</PresentationFormat>
  <Paragraphs>86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Aptos Display</vt:lpstr>
      <vt:lpstr>Inter-Regular</vt:lpstr>
      <vt:lpstr>Arial</vt:lpstr>
      <vt:lpstr>Calibri</vt:lpstr>
      <vt:lpstr>Aptos</vt:lpstr>
      <vt:lpstr>Custom Design</vt:lpstr>
      <vt:lpstr>1_Custom Design</vt:lpstr>
      <vt:lpstr>4_Custom Design</vt:lpstr>
      <vt:lpstr>Apresentação do PowerPoint</vt:lpstr>
      <vt:lpstr>      The Brazilian Electricity Sector in NUMBERS </vt:lpstr>
      <vt:lpstr>      The Brazilian Electricity Sector in NUMBERS Total de 102 utilities</vt:lpstr>
      <vt:lpstr>Apresentação do PowerPoint</vt:lpstr>
      <vt:lpstr>Diagram of Objectives and Expected Results for Regulation</vt:lpstr>
      <vt:lpstr>Apresentação do PowerPoint</vt:lpstr>
      <vt:lpstr>Conclusions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ailson barbosa</cp:lastModifiedBy>
  <cp:revision>15</cp:revision>
  <cp:lastPrinted>2026-09-19T12:40:18Z</cp:lastPrinted>
  <dcterms:created xsi:type="dcterms:W3CDTF">2026-05-14T13:05:40Z</dcterms:created>
  <dcterms:modified xsi:type="dcterms:W3CDTF">2026-09-24T06:49:11Z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0x010100BD15447969668648BC548221CA461F6B</vt:lpwstr>
  </property>
</Properties>
</file>